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648" r:id="rId2"/>
  </p:sldMasterIdLst>
  <p:notesMasterIdLst>
    <p:notesMasterId r:id="rId4"/>
  </p:notesMasterIdLst>
  <p:sldIdLst>
    <p:sldId id="262" r:id="rId3"/>
  </p:sldIdLst>
  <p:sldSz cx="9144000" cy="6858000" type="screen4x3"/>
  <p:notesSz cx="6807200" cy="99393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C86B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32" autoAdjust="0"/>
  </p:normalViewPr>
  <p:slideViewPr>
    <p:cSldViewPr snapToGrid="0"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224EFE6-1701-4806-9CCA-B69C0FBF51EA}" type="datetimeFigureOut">
              <a:rPr lang="ja-JP" altLang="en-US"/>
              <a:pPr>
                <a:defRPr/>
              </a:pPr>
              <a:t>2023/4/24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2A3BA-5CFD-404F-8D4C-A9ABBC0899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92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1798A0B-1CDC-4F5F-A543-9A21CE1A945C}" type="slidenum">
              <a:rPr lang="ja-JP" altLang="en-US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845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0399"/>
            <a:ext cx="7772400" cy="1579563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1411" y="4516879"/>
            <a:ext cx="4061178" cy="83255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プレースホルダ 4"/>
          <p:cNvSpPr>
            <a:spLocks noGrp="1"/>
          </p:cNvSpPr>
          <p:nvPr>
            <p:ph type="title"/>
          </p:nvPr>
        </p:nvSpPr>
        <p:spPr>
          <a:xfrm>
            <a:off x="409575" y="152400"/>
            <a:ext cx="5591176" cy="47625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0"/>
          </p:nvPr>
        </p:nvSpPr>
        <p:spPr>
          <a:xfrm>
            <a:off x="581025" y="1314450"/>
            <a:ext cx="7943850" cy="5153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2"/>
          <p:cNvSpPr>
            <a:spLocks noGrp="1"/>
          </p:cNvSpPr>
          <p:nvPr>
            <p:ph type="sldNum" sz="quarter" idx="11"/>
          </p:nvPr>
        </p:nvSpPr>
        <p:spPr>
          <a:xfrm>
            <a:off x="3524250" y="6467475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A2DBCA-A498-4F41-A858-B43D546589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1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010" y="273764"/>
            <a:ext cx="690282" cy="102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3543300" y="62309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88E836-66AF-41E9-AA72-E8C8B3630AC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kumimoji="1" sz="2800" b="1" kern="1200">
          <a:solidFill>
            <a:schemeClr val="tx1"/>
          </a:solidFill>
          <a:latin typeface="+mj-lt"/>
          <a:ea typeface="+mj-ea"/>
          <a:cs typeface="ＭＳ Ｐゴシック" pitchFamily="-10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pitchFamily="-10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yumoto@cc.Okayama-u.ac.jp" TargetMode="External"/><Relationship Id="rId5" Type="http://schemas.openxmlformats.org/officeDocument/2006/relationships/hyperlink" Target="mailto:emergency@okayama-u.ac.jp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6F616B49-22D8-A282-D4EA-8E56D8A0C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4" y="1195211"/>
            <a:ext cx="9144000" cy="4892675"/>
          </a:xfrm>
          <a:prstGeom prst="rect">
            <a:avLst/>
          </a:prstGeom>
          <a:noFill/>
          <a:effectLst>
            <a:outerShdw algn="ctr" rotWithShape="0">
              <a:srgbClr val="000000"/>
            </a:outerShdw>
            <a:softEdge rad="612155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タイトル 1"/>
          <p:cNvSpPr>
            <a:spLocks noGrp="1"/>
          </p:cNvSpPr>
          <p:nvPr>
            <p:ph type="title"/>
          </p:nvPr>
        </p:nvSpPr>
        <p:spPr bwMode="auto">
          <a:xfrm>
            <a:off x="1634289" y="188853"/>
            <a:ext cx="5591175" cy="90100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2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zh-CN" sz="2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zh-CN" altLang="en-US" sz="2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年度教室説明会</a:t>
            </a:r>
            <a:br>
              <a:rPr lang="en-US" altLang="zh-CN" sz="3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zh-CN" altLang="en-US" sz="3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救命救急・災害医学講座</a:t>
            </a:r>
            <a:endParaRPr lang="ja-JP" altLang="en-US" sz="3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1217048"/>
            <a:ext cx="9144000" cy="45719"/>
          </a:xfrm>
          <a:prstGeom prst="rect">
            <a:avLst/>
          </a:prstGeom>
          <a:solidFill>
            <a:srgbClr val="0C86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sz="quarter" idx="10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25464" y="395102"/>
            <a:ext cx="1833190" cy="672069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3FFEB20-2279-418F-A1B0-287296D96F2E}"/>
              </a:ext>
            </a:extLst>
          </p:cNvPr>
          <p:cNvSpPr/>
          <p:nvPr/>
        </p:nvSpPr>
        <p:spPr>
          <a:xfrm>
            <a:off x="144379" y="1460796"/>
            <a:ext cx="8914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キャリアプラン、専</a:t>
            </a:r>
            <a:r>
              <a:rPr lang="ja-JP" altLang="en-US" sz="20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⾨医</a:t>
            </a:r>
            <a:r>
              <a:rPr lang="ja-JP" altLang="en-US" sz="2000" b="1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制度、大学院、研究、留学、ライフワークバランス</a:t>
            </a:r>
            <a:r>
              <a:rPr lang="en-US" altLang="ja-JP" sz="20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</a:t>
            </a:r>
            <a:r>
              <a:rPr lang="ja-JP" altLang="en-US" sz="28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疑問</a:t>
            </a:r>
            <a:r>
              <a:rPr lang="ja-JP" altLang="en-US" sz="20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800" b="1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お答えします</a:t>
            </a:r>
            <a:r>
              <a:rPr lang="en-US" altLang="ja-JP" sz="28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!!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18D81C-57AE-4D1E-8939-35977D5A55B6}"/>
              </a:ext>
            </a:extLst>
          </p:cNvPr>
          <p:cNvSpPr txBox="1"/>
          <p:nvPr/>
        </p:nvSpPr>
        <p:spPr>
          <a:xfrm>
            <a:off x="1072938" y="5770348"/>
            <a:ext cx="47193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60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　秘書：升田、医局長：湯本</a:t>
            </a:r>
            <a:endParaRPr lang="en-US" altLang="ja-JP" sz="16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✉　</a:t>
            </a:r>
            <a:r>
              <a:rPr lang="pt-BR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5"/>
              </a:rPr>
              <a:t>emergency@okayama-u.ac.jp</a:t>
            </a:r>
            <a:r>
              <a:rPr lang="ja-JP" altLang="en-US" sz="160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（医局）</a:t>
            </a:r>
            <a:endParaRPr lang="en-US" altLang="ja-JP" sz="16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6"/>
              </a:rPr>
              <a:t>tyumoto@cc.okayama-u.ac.jp</a:t>
            </a:r>
            <a:r>
              <a:rPr lang="ja-JP" altLang="en-US" sz="160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（湯本）</a:t>
            </a:r>
            <a:endParaRPr lang="en-US" altLang="ja-JP" sz="16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☎</a:t>
            </a:r>
            <a:r>
              <a:rPr lang="pt-BR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086-235-7427</a:t>
            </a:r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（内線：</a:t>
            </a:r>
            <a:r>
              <a:rPr lang="en-US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7427</a:t>
            </a:r>
            <a:r>
              <a:rPr lang="ja-JP" altLang="en-US" sz="160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16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64DA9C-1048-488A-9A57-AC51ABCF3AAA}"/>
              </a:ext>
            </a:extLst>
          </p:cNvPr>
          <p:cNvSpPr txBox="1"/>
          <p:nvPr/>
        </p:nvSpPr>
        <p:spPr>
          <a:xfrm>
            <a:off x="1869741" y="5072684"/>
            <a:ext cx="4475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←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事前登録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or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下記まで連絡ください。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当日参加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5A1F19-7606-4458-BF06-D475D321B1E9}"/>
              </a:ext>
            </a:extLst>
          </p:cNvPr>
          <p:cNvSpPr txBox="1"/>
          <p:nvPr/>
        </p:nvSpPr>
        <p:spPr>
          <a:xfrm>
            <a:off x="596211" y="2857154"/>
            <a:ext cx="77464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kumimoji="1" lang="ja-JP" altLang="en-US" sz="2000" b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40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kumimoji="1" lang="en-US" altLang="ja-JP" sz="24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b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20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40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24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b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0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24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b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（水）</a:t>
            </a:r>
            <a:r>
              <a:rPr kumimoji="1" lang="en-US" altLang="ja-JP" sz="40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ja-JP" altLang="en-US" sz="4000" b="1" i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40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en-US" altLang="ja-JP" sz="2400" b="1" i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b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kumimoji="1" lang="en-US" altLang="ja-JP" sz="20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場所：</a:t>
            </a: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臨床研究棟１</a:t>
            </a:r>
            <a:r>
              <a:rPr lang="en-US" altLang="ja-JP" sz="28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 </a:t>
            </a: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救命救急科医局</a:t>
            </a:r>
            <a:endParaRPr lang="en-US" altLang="ja-JP" sz="20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0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&amp;</a:t>
            </a:r>
          </a:p>
          <a:p>
            <a:pPr algn="ctr"/>
            <a:r>
              <a:rPr lang="en-US" altLang="ja-JP" sz="3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b="1" dirty="0" err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での</a:t>
            </a: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ハイブリッド</a:t>
            </a:r>
            <a:r>
              <a:rPr lang="ja-JP" altLang="en-US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</a:t>
            </a:r>
            <a:endParaRPr lang="en-US" altLang="ja-JP" sz="32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E53901FB-5F11-4034-B1BD-34B414B7A5D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32" y="311653"/>
            <a:ext cx="682294" cy="715492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1E664A0-DF99-EB98-687A-0543AE4F3A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25304" y="4248292"/>
            <a:ext cx="2318696" cy="259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607E465-5D3E-BA52-1C51-A4D6A7A66BCB}"/>
              </a:ext>
            </a:extLst>
          </p:cNvPr>
          <p:cNvSpPr txBox="1"/>
          <p:nvPr/>
        </p:nvSpPr>
        <p:spPr>
          <a:xfrm>
            <a:off x="665013" y="2279270"/>
            <a:ext cx="81814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歓迎！！学生、研修医、ちょこっと</a:t>
            </a:r>
            <a:r>
              <a:rPr lang="en-US" altLang="ja-JP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LOVE </a:t>
            </a:r>
            <a:r>
              <a:rPr lang="ja-JP" altLang="en-US" sz="24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救急　御一行様</a:t>
            </a:r>
            <a:endParaRPr lang="en-US" altLang="ja-JP" sz="2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EB4044-3C48-4B29-895B-E3765E7A8537}"/>
              </a:ext>
            </a:extLst>
          </p:cNvPr>
          <p:cNvSpPr txBox="1"/>
          <p:nvPr/>
        </p:nvSpPr>
        <p:spPr>
          <a:xfrm>
            <a:off x="1839393" y="468520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https://forms.gle/ZbVNxkAPVTjCpbCY7</a:t>
            </a:r>
            <a:endParaRPr kumimoji="1" lang="ja-JP" altLang="en-US" b="1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9F66E9C-D161-4B6B-8E35-B392BC10BF9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47" y="4344001"/>
            <a:ext cx="1333334" cy="133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5760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137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HG丸ｺﾞｼｯｸM-PRO</vt:lpstr>
      <vt:lpstr>メイリオ</vt:lpstr>
      <vt:lpstr>Arial</vt:lpstr>
      <vt:lpstr>Calibri</vt:lpstr>
      <vt:lpstr>Calibri Light</vt:lpstr>
      <vt:lpstr>1_Office テーマ</vt:lpstr>
      <vt:lpstr>Office テーマ</vt:lpstr>
      <vt:lpstr>令和5年度教室説明会 救命救急・災害医学講座</vt:lpstr>
    </vt:vector>
  </TitlesOfParts>
  <Company>アイディーエイ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株式会社 アイディーエイ</dc:creator>
  <cp:lastModifiedBy>哲也 湯本</cp:lastModifiedBy>
  <cp:revision>56</cp:revision>
  <cp:lastPrinted>2022-05-11T00:54:27Z</cp:lastPrinted>
  <dcterms:created xsi:type="dcterms:W3CDTF">2010-05-24T05:28:08Z</dcterms:created>
  <dcterms:modified xsi:type="dcterms:W3CDTF">2023-04-24T06:07:36Z</dcterms:modified>
</cp:coreProperties>
</file>