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9093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992" y="-148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3B27-110A-49D2-BB69-3A2696174F80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3013"/>
            <a:ext cx="23907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0822-552F-4A11-BA80-30B1335971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44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E0822-552F-4A11-BA80-30B1335971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20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81883"/>
            <a:ext cx="6611937" cy="22909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6109208"/>
            <a:ext cx="5445125" cy="272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1D1F87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1D1F87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509139"/>
            <a:ext cx="3383756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rgbClr val="1D1F87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5.png"/><Relationship Id="rId170" Type="http://schemas.openxmlformats.org/officeDocument/2006/relationships/image" Target="../media/image164.png"/><Relationship Id="rId268" Type="http://schemas.openxmlformats.org/officeDocument/2006/relationships/image" Target="../media/image262.png"/><Relationship Id="rId475" Type="http://schemas.openxmlformats.org/officeDocument/2006/relationships/image" Target="../media/image469.png"/><Relationship Id="rId682" Type="http://schemas.openxmlformats.org/officeDocument/2006/relationships/image" Target="../media/image676.png"/><Relationship Id="rId128" Type="http://schemas.openxmlformats.org/officeDocument/2006/relationships/image" Target="../media/image122.png"/><Relationship Id="rId335" Type="http://schemas.openxmlformats.org/officeDocument/2006/relationships/image" Target="../media/image329.png"/><Relationship Id="rId542" Type="http://schemas.openxmlformats.org/officeDocument/2006/relationships/image" Target="../media/image536.png"/><Relationship Id="rId987" Type="http://schemas.openxmlformats.org/officeDocument/2006/relationships/image" Target="../media/image981.png"/><Relationship Id="rId402" Type="http://schemas.openxmlformats.org/officeDocument/2006/relationships/image" Target="../media/image396.png"/><Relationship Id="rId847" Type="http://schemas.openxmlformats.org/officeDocument/2006/relationships/image" Target="../media/image841.png"/><Relationship Id="rId1032" Type="http://schemas.openxmlformats.org/officeDocument/2006/relationships/image" Target="../media/image1026.png"/><Relationship Id="rId707" Type="http://schemas.openxmlformats.org/officeDocument/2006/relationships/image" Target="../media/image701.png"/><Relationship Id="rId914" Type="http://schemas.openxmlformats.org/officeDocument/2006/relationships/image" Target="../media/image908.png"/><Relationship Id="rId43" Type="http://schemas.openxmlformats.org/officeDocument/2006/relationships/image" Target="../media/image37.png"/><Relationship Id="rId192" Type="http://schemas.openxmlformats.org/officeDocument/2006/relationships/image" Target="../media/image186.png"/><Relationship Id="rId497" Type="http://schemas.openxmlformats.org/officeDocument/2006/relationships/image" Target="../media/image491.png"/><Relationship Id="rId357" Type="http://schemas.openxmlformats.org/officeDocument/2006/relationships/image" Target="../media/image351.png"/><Relationship Id="rId217" Type="http://schemas.openxmlformats.org/officeDocument/2006/relationships/image" Target="../media/image211.png"/><Relationship Id="rId564" Type="http://schemas.openxmlformats.org/officeDocument/2006/relationships/image" Target="../media/image558.png"/><Relationship Id="rId771" Type="http://schemas.openxmlformats.org/officeDocument/2006/relationships/image" Target="../media/image765.png"/><Relationship Id="rId869" Type="http://schemas.openxmlformats.org/officeDocument/2006/relationships/image" Target="../media/image863.png"/><Relationship Id="rId424" Type="http://schemas.openxmlformats.org/officeDocument/2006/relationships/image" Target="../media/image418.png"/><Relationship Id="rId631" Type="http://schemas.openxmlformats.org/officeDocument/2006/relationships/image" Target="../media/image625.png"/><Relationship Id="rId729" Type="http://schemas.openxmlformats.org/officeDocument/2006/relationships/image" Target="../media/image723.png"/><Relationship Id="rId1054" Type="http://schemas.openxmlformats.org/officeDocument/2006/relationships/image" Target="../media/image1048.png"/><Relationship Id="rId936" Type="http://schemas.openxmlformats.org/officeDocument/2006/relationships/image" Target="../media/image930.png"/><Relationship Id="rId65" Type="http://schemas.openxmlformats.org/officeDocument/2006/relationships/image" Target="../media/image59.png"/><Relationship Id="rId281" Type="http://schemas.openxmlformats.org/officeDocument/2006/relationships/image" Target="../media/image275.png"/><Relationship Id="rId141" Type="http://schemas.openxmlformats.org/officeDocument/2006/relationships/image" Target="../media/image135.png"/><Relationship Id="rId379" Type="http://schemas.openxmlformats.org/officeDocument/2006/relationships/image" Target="../media/image373.png"/><Relationship Id="rId586" Type="http://schemas.openxmlformats.org/officeDocument/2006/relationships/image" Target="../media/image580.png"/><Relationship Id="rId793" Type="http://schemas.openxmlformats.org/officeDocument/2006/relationships/image" Target="../media/image787.png"/><Relationship Id="rId7" Type="http://schemas.openxmlformats.org/officeDocument/2006/relationships/image" Target="../media/image1.png"/><Relationship Id="rId239" Type="http://schemas.openxmlformats.org/officeDocument/2006/relationships/image" Target="../media/image233.png"/><Relationship Id="rId446" Type="http://schemas.openxmlformats.org/officeDocument/2006/relationships/image" Target="../media/image440.png"/><Relationship Id="rId653" Type="http://schemas.openxmlformats.org/officeDocument/2006/relationships/image" Target="../media/image647.png"/><Relationship Id="rId1076" Type="http://schemas.openxmlformats.org/officeDocument/2006/relationships/image" Target="../media/image1070.png"/><Relationship Id="rId306" Type="http://schemas.openxmlformats.org/officeDocument/2006/relationships/image" Target="../media/image300.png"/><Relationship Id="rId860" Type="http://schemas.openxmlformats.org/officeDocument/2006/relationships/image" Target="../media/image854.png"/><Relationship Id="rId958" Type="http://schemas.openxmlformats.org/officeDocument/2006/relationships/image" Target="../media/image952.png"/><Relationship Id="rId87" Type="http://schemas.openxmlformats.org/officeDocument/2006/relationships/image" Target="../media/image81.png"/><Relationship Id="rId513" Type="http://schemas.openxmlformats.org/officeDocument/2006/relationships/image" Target="../media/image507.png"/><Relationship Id="rId597" Type="http://schemas.openxmlformats.org/officeDocument/2006/relationships/image" Target="../media/image591.png"/><Relationship Id="rId720" Type="http://schemas.openxmlformats.org/officeDocument/2006/relationships/image" Target="../media/image714.png"/><Relationship Id="rId818" Type="http://schemas.openxmlformats.org/officeDocument/2006/relationships/image" Target="../media/image812.png"/><Relationship Id="rId152" Type="http://schemas.openxmlformats.org/officeDocument/2006/relationships/image" Target="../media/image146.png"/><Relationship Id="rId457" Type="http://schemas.openxmlformats.org/officeDocument/2006/relationships/image" Target="../media/image451.png"/><Relationship Id="rId1003" Type="http://schemas.openxmlformats.org/officeDocument/2006/relationships/image" Target="../media/image997.png"/><Relationship Id="rId1087" Type="http://schemas.openxmlformats.org/officeDocument/2006/relationships/image" Target="../media/image1081.png"/><Relationship Id="rId664" Type="http://schemas.openxmlformats.org/officeDocument/2006/relationships/image" Target="../media/image658.png"/><Relationship Id="rId871" Type="http://schemas.openxmlformats.org/officeDocument/2006/relationships/image" Target="../media/image865.png"/><Relationship Id="rId969" Type="http://schemas.openxmlformats.org/officeDocument/2006/relationships/image" Target="../media/image963.png"/><Relationship Id="rId14" Type="http://schemas.openxmlformats.org/officeDocument/2006/relationships/image" Target="../media/image8.png"/><Relationship Id="rId317" Type="http://schemas.openxmlformats.org/officeDocument/2006/relationships/image" Target="../media/image311.png"/><Relationship Id="rId524" Type="http://schemas.openxmlformats.org/officeDocument/2006/relationships/image" Target="../media/image518.png"/><Relationship Id="rId731" Type="http://schemas.openxmlformats.org/officeDocument/2006/relationships/image" Target="../media/image725.png"/><Relationship Id="rId98" Type="http://schemas.openxmlformats.org/officeDocument/2006/relationships/image" Target="../media/image92.png"/><Relationship Id="rId163" Type="http://schemas.openxmlformats.org/officeDocument/2006/relationships/image" Target="../media/image157.png"/><Relationship Id="rId370" Type="http://schemas.openxmlformats.org/officeDocument/2006/relationships/image" Target="../media/image364.png"/><Relationship Id="rId829" Type="http://schemas.openxmlformats.org/officeDocument/2006/relationships/image" Target="../media/image823.png"/><Relationship Id="rId1014" Type="http://schemas.openxmlformats.org/officeDocument/2006/relationships/image" Target="../media/image1008.png"/><Relationship Id="rId230" Type="http://schemas.openxmlformats.org/officeDocument/2006/relationships/image" Target="../media/image224.png"/><Relationship Id="rId468" Type="http://schemas.openxmlformats.org/officeDocument/2006/relationships/image" Target="../media/image462.png"/><Relationship Id="rId675" Type="http://schemas.openxmlformats.org/officeDocument/2006/relationships/image" Target="../media/image669.png"/><Relationship Id="rId882" Type="http://schemas.openxmlformats.org/officeDocument/2006/relationships/image" Target="../media/image876.png"/><Relationship Id="rId1098" Type="http://schemas.openxmlformats.org/officeDocument/2006/relationships/image" Target="../media/image1092.png"/><Relationship Id="rId25" Type="http://schemas.openxmlformats.org/officeDocument/2006/relationships/image" Target="../media/image19.png"/><Relationship Id="rId328" Type="http://schemas.openxmlformats.org/officeDocument/2006/relationships/image" Target="../media/image322.png"/><Relationship Id="rId535" Type="http://schemas.openxmlformats.org/officeDocument/2006/relationships/image" Target="../media/image529.png"/><Relationship Id="rId742" Type="http://schemas.openxmlformats.org/officeDocument/2006/relationships/image" Target="../media/image736.png"/><Relationship Id="rId174" Type="http://schemas.openxmlformats.org/officeDocument/2006/relationships/image" Target="../media/image168.png"/><Relationship Id="rId381" Type="http://schemas.openxmlformats.org/officeDocument/2006/relationships/image" Target="../media/image375.png"/><Relationship Id="rId602" Type="http://schemas.openxmlformats.org/officeDocument/2006/relationships/image" Target="../media/image596.png"/><Relationship Id="rId1025" Type="http://schemas.openxmlformats.org/officeDocument/2006/relationships/image" Target="../media/image1019.png"/><Relationship Id="rId241" Type="http://schemas.openxmlformats.org/officeDocument/2006/relationships/image" Target="../media/image235.png"/><Relationship Id="rId479" Type="http://schemas.openxmlformats.org/officeDocument/2006/relationships/image" Target="../media/image473.png"/><Relationship Id="rId686" Type="http://schemas.openxmlformats.org/officeDocument/2006/relationships/image" Target="../media/image680.png"/><Relationship Id="rId893" Type="http://schemas.openxmlformats.org/officeDocument/2006/relationships/image" Target="../media/image887.png"/><Relationship Id="rId907" Type="http://schemas.openxmlformats.org/officeDocument/2006/relationships/image" Target="../media/image901.png"/><Relationship Id="rId36" Type="http://schemas.openxmlformats.org/officeDocument/2006/relationships/image" Target="../media/image30.png"/><Relationship Id="rId339" Type="http://schemas.openxmlformats.org/officeDocument/2006/relationships/image" Target="../media/image333.png"/><Relationship Id="rId546" Type="http://schemas.openxmlformats.org/officeDocument/2006/relationships/image" Target="../media/image540.png"/><Relationship Id="rId753" Type="http://schemas.openxmlformats.org/officeDocument/2006/relationships/image" Target="../media/image747.png"/><Relationship Id="rId101" Type="http://schemas.openxmlformats.org/officeDocument/2006/relationships/image" Target="../media/image95.png"/><Relationship Id="rId185" Type="http://schemas.openxmlformats.org/officeDocument/2006/relationships/image" Target="../media/image179.png"/><Relationship Id="rId406" Type="http://schemas.openxmlformats.org/officeDocument/2006/relationships/image" Target="../media/image400.png"/><Relationship Id="rId960" Type="http://schemas.openxmlformats.org/officeDocument/2006/relationships/image" Target="../media/image954.png"/><Relationship Id="rId1036" Type="http://schemas.openxmlformats.org/officeDocument/2006/relationships/image" Target="../media/image1030.png"/><Relationship Id="rId392" Type="http://schemas.openxmlformats.org/officeDocument/2006/relationships/image" Target="../media/image386.png"/><Relationship Id="rId613" Type="http://schemas.openxmlformats.org/officeDocument/2006/relationships/image" Target="../media/image607.png"/><Relationship Id="rId697" Type="http://schemas.openxmlformats.org/officeDocument/2006/relationships/image" Target="../media/image691.png"/><Relationship Id="rId820" Type="http://schemas.openxmlformats.org/officeDocument/2006/relationships/image" Target="../media/image814.png"/><Relationship Id="rId918" Type="http://schemas.openxmlformats.org/officeDocument/2006/relationships/image" Target="../media/image912.png"/><Relationship Id="rId252" Type="http://schemas.openxmlformats.org/officeDocument/2006/relationships/image" Target="../media/image246.png"/><Relationship Id="rId47" Type="http://schemas.openxmlformats.org/officeDocument/2006/relationships/image" Target="../media/image41.png"/><Relationship Id="rId112" Type="http://schemas.openxmlformats.org/officeDocument/2006/relationships/image" Target="../media/image106.png"/><Relationship Id="rId557" Type="http://schemas.openxmlformats.org/officeDocument/2006/relationships/image" Target="../media/image551.png"/><Relationship Id="rId764" Type="http://schemas.openxmlformats.org/officeDocument/2006/relationships/image" Target="../media/image758.png"/><Relationship Id="rId971" Type="http://schemas.openxmlformats.org/officeDocument/2006/relationships/image" Target="../media/image965.png"/><Relationship Id="rId196" Type="http://schemas.openxmlformats.org/officeDocument/2006/relationships/image" Target="../media/image190.png"/><Relationship Id="rId417" Type="http://schemas.openxmlformats.org/officeDocument/2006/relationships/image" Target="../media/image411.png"/><Relationship Id="rId624" Type="http://schemas.openxmlformats.org/officeDocument/2006/relationships/image" Target="../media/image618.png"/><Relationship Id="rId831" Type="http://schemas.openxmlformats.org/officeDocument/2006/relationships/image" Target="../media/image825.png"/><Relationship Id="rId1047" Type="http://schemas.openxmlformats.org/officeDocument/2006/relationships/image" Target="../media/image1041.png"/><Relationship Id="rId263" Type="http://schemas.openxmlformats.org/officeDocument/2006/relationships/image" Target="../media/image257.png"/><Relationship Id="rId470" Type="http://schemas.openxmlformats.org/officeDocument/2006/relationships/image" Target="../media/image464.png"/><Relationship Id="rId929" Type="http://schemas.openxmlformats.org/officeDocument/2006/relationships/image" Target="../media/image923.png"/><Relationship Id="rId58" Type="http://schemas.openxmlformats.org/officeDocument/2006/relationships/image" Target="../media/image52.png"/><Relationship Id="rId123" Type="http://schemas.openxmlformats.org/officeDocument/2006/relationships/image" Target="../media/image117.png"/><Relationship Id="rId330" Type="http://schemas.openxmlformats.org/officeDocument/2006/relationships/image" Target="../media/image324.png"/><Relationship Id="rId568" Type="http://schemas.openxmlformats.org/officeDocument/2006/relationships/image" Target="../media/image562.png"/><Relationship Id="rId775" Type="http://schemas.openxmlformats.org/officeDocument/2006/relationships/image" Target="../media/image769.png"/><Relationship Id="rId982" Type="http://schemas.openxmlformats.org/officeDocument/2006/relationships/image" Target="../media/image976.png"/><Relationship Id="rId428" Type="http://schemas.openxmlformats.org/officeDocument/2006/relationships/image" Target="../media/image422.png"/><Relationship Id="rId635" Type="http://schemas.openxmlformats.org/officeDocument/2006/relationships/image" Target="../media/image629.png"/><Relationship Id="rId842" Type="http://schemas.openxmlformats.org/officeDocument/2006/relationships/image" Target="../media/image836.png"/><Relationship Id="rId1058" Type="http://schemas.openxmlformats.org/officeDocument/2006/relationships/image" Target="../media/image1052.png"/><Relationship Id="rId274" Type="http://schemas.openxmlformats.org/officeDocument/2006/relationships/image" Target="../media/image268.png"/><Relationship Id="rId481" Type="http://schemas.openxmlformats.org/officeDocument/2006/relationships/image" Target="../media/image475.png"/><Relationship Id="rId702" Type="http://schemas.openxmlformats.org/officeDocument/2006/relationships/image" Target="../media/image696.png"/><Relationship Id="rId69" Type="http://schemas.openxmlformats.org/officeDocument/2006/relationships/image" Target="../media/image63.png"/><Relationship Id="rId134" Type="http://schemas.openxmlformats.org/officeDocument/2006/relationships/image" Target="../media/image128.png"/><Relationship Id="rId579" Type="http://schemas.openxmlformats.org/officeDocument/2006/relationships/image" Target="../media/image573.png"/><Relationship Id="rId786" Type="http://schemas.openxmlformats.org/officeDocument/2006/relationships/image" Target="../media/image780.png"/><Relationship Id="rId993" Type="http://schemas.openxmlformats.org/officeDocument/2006/relationships/image" Target="../media/image987.png"/><Relationship Id="rId341" Type="http://schemas.openxmlformats.org/officeDocument/2006/relationships/image" Target="../media/image335.png"/><Relationship Id="rId439" Type="http://schemas.openxmlformats.org/officeDocument/2006/relationships/image" Target="../media/image433.png"/><Relationship Id="rId646" Type="http://schemas.openxmlformats.org/officeDocument/2006/relationships/image" Target="../media/image640.png"/><Relationship Id="rId1069" Type="http://schemas.openxmlformats.org/officeDocument/2006/relationships/image" Target="../media/image1063.png"/><Relationship Id="rId201" Type="http://schemas.openxmlformats.org/officeDocument/2006/relationships/image" Target="../media/image195.png"/><Relationship Id="rId285" Type="http://schemas.openxmlformats.org/officeDocument/2006/relationships/image" Target="../media/image279.png"/><Relationship Id="rId506" Type="http://schemas.openxmlformats.org/officeDocument/2006/relationships/image" Target="../media/image500.png"/><Relationship Id="rId853" Type="http://schemas.openxmlformats.org/officeDocument/2006/relationships/image" Target="../media/image847.png"/><Relationship Id="rId492" Type="http://schemas.openxmlformats.org/officeDocument/2006/relationships/image" Target="../media/image486.png"/><Relationship Id="rId713" Type="http://schemas.openxmlformats.org/officeDocument/2006/relationships/image" Target="../media/image707.png"/><Relationship Id="rId797" Type="http://schemas.openxmlformats.org/officeDocument/2006/relationships/image" Target="../media/image791.png"/><Relationship Id="rId920" Type="http://schemas.openxmlformats.org/officeDocument/2006/relationships/image" Target="../media/image914.png"/><Relationship Id="rId145" Type="http://schemas.openxmlformats.org/officeDocument/2006/relationships/image" Target="../media/image139.png"/><Relationship Id="rId352" Type="http://schemas.openxmlformats.org/officeDocument/2006/relationships/image" Target="../media/image346.png"/><Relationship Id="rId212" Type="http://schemas.openxmlformats.org/officeDocument/2006/relationships/image" Target="../media/image206.png"/><Relationship Id="rId657" Type="http://schemas.openxmlformats.org/officeDocument/2006/relationships/image" Target="../media/image651.png"/><Relationship Id="rId864" Type="http://schemas.openxmlformats.org/officeDocument/2006/relationships/image" Target="../media/image858.png"/><Relationship Id="rId296" Type="http://schemas.openxmlformats.org/officeDocument/2006/relationships/image" Target="../media/image290.png"/><Relationship Id="rId517" Type="http://schemas.openxmlformats.org/officeDocument/2006/relationships/image" Target="../media/image511.png"/><Relationship Id="rId724" Type="http://schemas.openxmlformats.org/officeDocument/2006/relationships/image" Target="../media/image718.png"/><Relationship Id="rId931" Type="http://schemas.openxmlformats.org/officeDocument/2006/relationships/image" Target="../media/image925.png"/><Relationship Id="rId60" Type="http://schemas.openxmlformats.org/officeDocument/2006/relationships/image" Target="../media/image54.png"/><Relationship Id="rId156" Type="http://schemas.openxmlformats.org/officeDocument/2006/relationships/image" Target="../media/image150.png"/><Relationship Id="rId363" Type="http://schemas.openxmlformats.org/officeDocument/2006/relationships/image" Target="../media/image357.png"/><Relationship Id="rId570" Type="http://schemas.openxmlformats.org/officeDocument/2006/relationships/image" Target="../media/image564.png"/><Relationship Id="rId1007" Type="http://schemas.openxmlformats.org/officeDocument/2006/relationships/image" Target="../media/image1001.png"/><Relationship Id="rId223" Type="http://schemas.openxmlformats.org/officeDocument/2006/relationships/image" Target="../media/image217.png"/><Relationship Id="rId430" Type="http://schemas.openxmlformats.org/officeDocument/2006/relationships/image" Target="../media/image424.png"/><Relationship Id="rId668" Type="http://schemas.openxmlformats.org/officeDocument/2006/relationships/image" Target="../media/image662.png"/><Relationship Id="rId875" Type="http://schemas.openxmlformats.org/officeDocument/2006/relationships/image" Target="../media/image869.png"/><Relationship Id="rId1060" Type="http://schemas.openxmlformats.org/officeDocument/2006/relationships/image" Target="../media/image1054.png"/><Relationship Id="rId18" Type="http://schemas.openxmlformats.org/officeDocument/2006/relationships/image" Target="../media/image12.png"/><Relationship Id="rId528" Type="http://schemas.openxmlformats.org/officeDocument/2006/relationships/image" Target="../media/image522.png"/><Relationship Id="rId735" Type="http://schemas.openxmlformats.org/officeDocument/2006/relationships/image" Target="../media/image729.png"/><Relationship Id="rId942" Type="http://schemas.openxmlformats.org/officeDocument/2006/relationships/image" Target="../media/image936.png"/><Relationship Id="rId167" Type="http://schemas.openxmlformats.org/officeDocument/2006/relationships/image" Target="../media/image161.png"/><Relationship Id="rId374" Type="http://schemas.openxmlformats.org/officeDocument/2006/relationships/image" Target="../media/image368.png"/><Relationship Id="rId581" Type="http://schemas.openxmlformats.org/officeDocument/2006/relationships/image" Target="../media/image575.png"/><Relationship Id="rId1018" Type="http://schemas.openxmlformats.org/officeDocument/2006/relationships/image" Target="../media/image1012.png"/><Relationship Id="rId71" Type="http://schemas.openxmlformats.org/officeDocument/2006/relationships/image" Target="../media/image65.png"/><Relationship Id="rId234" Type="http://schemas.openxmlformats.org/officeDocument/2006/relationships/image" Target="../media/image228.png"/><Relationship Id="rId679" Type="http://schemas.openxmlformats.org/officeDocument/2006/relationships/image" Target="../media/image673.png"/><Relationship Id="rId802" Type="http://schemas.openxmlformats.org/officeDocument/2006/relationships/image" Target="../media/image796.png"/><Relationship Id="rId886" Type="http://schemas.openxmlformats.org/officeDocument/2006/relationships/image" Target="../media/image880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441" Type="http://schemas.openxmlformats.org/officeDocument/2006/relationships/image" Target="../media/image435.png"/><Relationship Id="rId539" Type="http://schemas.openxmlformats.org/officeDocument/2006/relationships/image" Target="../media/image533.png"/><Relationship Id="rId746" Type="http://schemas.openxmlformats.org/officeDocument/2006/relationships/image" Target="../media/image740.png"/><Relationship Id="rId1071" Type="http://schemas.openxmlformats.org/officeDocument/2006/relationships/image" Target="../media/image1065.png"/><Relationship Id="rId178" Type="http://schemas.openxmlformats.org/officeDocument/2006/relationships/image" Target="../media/image172.png"/><Relationship Id="rId301" Type="http://schemas.openxmlformats.org/officeDocument/2006/relationships/image" Target="../media/image295.png"/><Relationship Id="rId953" Type="http://schemas.openxmlformats.org/officeDocument/2006/relationships/image" Target="../media/image947.png"/><Relationship Id="rId1029" Type="http://schemas.openxmlformats.org/officeDocument/2006/relationships/image" Target="../media/image1023.png"/><Relationship Id="rId82" Type="http://schemas.openxmlformats.org/officeDocument/2006/relationships/image" Target="../media/image76.png"/><Relationship Id="rId385" Type="http://schemas.openxmlformats.org/officeDocument/2006/relationships/image" Target="../media/image379.png"/><Relationship Id="rId592" Type="http://schemas.openxmlformats.org/officeDocument/2006/relationships/image" Target="../media/image586.png"/><Relationship Id="rId606" Type="http://schemas.openxmlformats.org/officeDocument/2006/relationships/image" Target="../media/image600.png"/><Relationship Id="rId813" Type="http://schemas.openxmlformats.org/officeDocument/2006/relationships/image" Target="../media/image807.png"/><Relationship Id="rId245" Type="http://schemas.openxmlformats.org/officeDocument/2006/relationships/image" Target="../media/image239.png"/><Relationship Id="rId452" Type="http://schemas.openxmlformats.org/officeDocument/2006/relationships/image" Target="../media/image446.png"/><Relationship Id="rId897" Type="http://schemas.openxmlformats.org/officeDocument/2006/relationships/image" Target="../media/image891.png"/><Relationship Id="rId1082" Type="http://schemas.openxmlformats.org/officeDocument/2006/relationships/image" Target="../media/image1076.png"/><Relationship Id="rId105" Type="http://schemas.openxmlformats.org/officeDocument/2006/relationships/image" Target="../media/image99.png"/><Relationship Id="rId312" Type="http://schemas.openxmlformats.org/officeDocument/2006/relationships/image" Target="../media/image306.png"/><Relationship Id="rId757" Type="http://schemas.openxmlformats.org/officeDocument/2006/relationships/image" Target="../media/image751.png"/><Relationship Id="rId964" Type="http://schemas.openxmlformats.org/officeDocument/2006/relationships/image" Target="../media/image958.png"/><Relationship Id="rId93" Type="http://schemas.openxmlformats.org/officeDocument/2006/relationships/image" Target="../media/image87.png"/><Relationship Id="rId189" Type="http://schemas.openxmlformats.org/officeDocument/2006/relationships/image" Target="../media/image183.png"/><Relationship Id="rId396" Type="http://schemas.openxmlformats.org/officeDocument/2006/relationships/image" Target="../media/image390.png"/><Relationship Id="rId617" Type="http://schemas.openxmlformats.org/officeDocument/2006/relationships/image" Target="../media/image611.png"/><Relationship Id="rId824" Type="http://schemas.openxmlformats.org/officeDocument/2006/relationships/image" Target="../media/image818.png"/><Relationship Id="rId256" Type="http://schemas.openxmlformats.org/officeDocument/2006/relationships/image" Target="../media/image250.png"/><Relationship Id="rId463" Type="http://schemas.openxmlformats.org/officeDocument/2006/relationships/image" Target="../media/image457.png"/><Relationship Id="rId670" Type="http://schemas.openxmlformats.org/officeDocument/2006/relationships/image" Target="../media/image664.png"/><Relationship Id="rId1093" Type="http://schemas.openxmlformats.org/officeDocument/2006/relationships/image" Target="../media/image1087.png"/><Relationship Id="rId116" Type="http://schemas.openxmlformats.org/officeDocument/2006/relationships/image" Target="../media/image110.png"/><Relationship Id="rId323" Type="http://schemas.openxmlformats.org/officeDocument/2006/relationships/image" Target="../media/image317.png"/><Relationship Id="rId530" Type="http://schemas.openxmlformats.org/officeDocument/2006/relationships/image" Target="../media/image524.png"/><Relationship Id="rId768" Type="http://schemas.openxmlformats.org/officeDocument/2006/relationships/image" Target="../media/image762.png"/><Relationship Id="rId975" Type="http://schemas.openxmlformats.org/officeDocument/2006/relationships/image" Target="../media/image969.png"/><Relationship Id="rId20" Type="http://schemas.openxmlformats.org/officeDocument/2006/relationships/image" Target="../media/image14.png"/><Relationship Id="rId628" Type="http://schemas.openxmlformats.org/officeDocument/2006/relationships/image" Target="../media/image622.png"/><Relationship Id="rId835" Type="http://schemas.openxmlformats.org/officeDocument/2006/relationships/image" Target="../media/image829.png"/><Relationship Id="rId267" Type="http://schemas.openxmlformats.org/officeDocument/2006/relationships/image" Target="../media/image261.png"/><Relationship Id="rId474" Type="http://schemas.openxmlformats.org/officeDocument/2006/relationships/image" Target="../media/image468.png"/><Relationship Id="rId1020" Type="http://schemas.openxmlformats.org/officeDocument/2006/relationships/image" Target="../media/image1014.png"/><Relationship Id="rId127" Type="http://schemas.openxmlformats.org/officeDocument/2006/relationships/image" Target="../media/image121.png"/><Relationship Id="rId681" Type="http://schemas.openxmlformats.org/officeDocument/2006/relationships/image" Target="../media/image675.png"/><Relationship Id="rId779" Type="http://schemas.openxmlformats.org/officeDocument/2006/relationships/image" Target="../media/image773.png"/><Relationship Id="rId902" Type="http://schemas.openxmlformats.org/officeDocument/2006/relationships/image" Target="../media/image896.png"/><Relationship Id="rId986" Type="http://schemas.openxmlformats.org/officeDocument/2006/relationships/image" Target="../media/image980.png"/><Relationship Id="rId31" Type="http://schemas.openxmlformats.org/officeDocument/2006/relationships/image" Target="../media/image25.png"/><Relationship Id="rId334" Type="http://schemas.openxmlformats.org/officeDocument/2006/relationships/image" Target="../media/image328.png"/><Relationship Id="rId541" Type="http://schemas.openxmlformats.org/officeDocument/2006/relationships/image" Target="../media/image535.png"/><Relationship Id="rId639" Type="http://schemas.openxmlformats.org/officeDocument/2006/relationships/image" Target="../media/image633.png"/><Relationship Id="rId180" Type="http://schemas.openxmlformats.org/officeDocument/2006/relationships/image" Target="../media/image174.png"/><Relationship Id="rId278" Type="http://schemas.openxmlformats.org/officeDocument/2006/relationships/image" Target="../media/image272.png"/><Relationship Id="rId401" Type="http://schemas.openxmlformats.org/officeDocument/2006/relationships/image" Target="../media/image395.png"/><Relationship Id="rId846" Type="http://schemas.openxmlformats.org/officeDocument/2006/relationships/image" Target="../media/image840.png"/><Relationship Id="rId1031" Type="http://schemas.openxmlformats.org/officeDocument/2006/relationships/image" Target="../media/image1025.png"/><Relationship Id="rId485" Type="http://schemas.openxmlformats.org/officeDocument/2006/relationships/image" Target="../media/image479.png"/><Relationship Id="rId692" Type="http://schemas.openxmlformats.org/officeDocument/2006/relationships/image" Target="../media/image686.png"/><Relationship Id="rId706" Type="http://schemas.openxmlformats.org/officeDocument/2006/relationships/image" Target="../media/image700.png"/><Relationship Id="rId913" Type="http://schemas.openxmlformats.org/officeDocument/2006/relationships/image" Target="../media/image907.png"/><Relationship Id="rId42" Type="http://schemas.openxmlformats.org/officeDocument/2006/relationships/image" Target="../media/image36.png"/><Relationship Id="rId138" Type="http://schemas.openxmlformats.org/officeDocument/2006/relationships/image" Target="../media/image132.png"/><Relationship Id="rId345" Type="http://schemas.openxmlformats.org/officeDocument/2006/relationships/image" Target="../media/image339.png"/><Relationship Id="rId552" Type="http://schemas.openxmlformats.org/officeDocument/2006/relationships/image" Target="../media/image546.png"/><Relationship Id="rId997" Type="http://schemas.openxmlformats.org/officeDocument/2006/relationships/image" Target="../media/image991.png"/><Relationship Id="rId191" Type="http://schemas.openxmlformats.org/officeDocument/2006/relationships/image" Target="../media/image185.png"/><Relationship Id="rId205" Type="http://schemas.openxmlformats.org/officeDocument/2006/relationships/image" Target="../media/image199.png"/><Relationship Id="rId412" Type="http://schemas.openxmlformats.org/officeDocument/2006/relationships/image" Target="../media/image406.png"/><Relationship Id="rId857" Type="http://schemas.openxmlformats.org/officeDocument/2006/relationships/image" Target="../media/image851.png"/><Relationship Id="rId1042" Type="http://schemas.openxmlformats.org/officeDocument/2006/relationships/image" Target="../media/image1036.png"/><Relationship Id="rId289" Type="http://schemas.openxmlformats.org/officeDocument/2006/relationships/image" Target="../media/image283.png"/><Relationship Id="rId496" Type="http://schemas.openxmlformats.org/officeDocument/2006/relationships/image" Target="../media/image490.png"/><Relationship Id="rId717" Type="http://schemas.openxmlformats.org/officeDocument/2006/relationships/image" Target="../media/image711.png"/><Relationship Id="rId924" Type="http://schemas.openxmlformats.org/officeDocument/2006/relationships/image" Target="../media/image918.png"/><Relationship Id="rId53" Type="http://schemas.openxmlformats.org/officeDocument/2006/relationships/image" Target="../media/image47.png"/><Relationship Id="rId149" Type="http://schemas.openxmlformats.org/officeDocument/2006/relationships/image" Target="../media/image143.png"/><Relationship Id="rId356" Type="http://schemas.openxmlformats.org/officeDocument/2006/relationships/image" Target="../media/image350.png"/><Relationship Id="rId563" Type="http://schemas.openxmlformats.org/officeDocument/2006/relationships/image" Target="../media/image557.png"/><Relationship Id="rId770" Type="http://schemas.openxmlformats.org/officeDocument/2006/relationships/image" Target="../media/image764.png"/><Relationship Id="rId216" Type="http://schemas.openxmlformats.org/officeDocument/2006/relationships/image" Target="../media/image210.png"/><Relationship Id="rId423" Type="http://schemas.openxmlformats.org/officeDocument/2006/relationships/image" Target="../media/image417.png"/><Relationship Id="rId868" Type="http://schemas.openxmlformats.org/officeDocument/2006/relationships/image" Target="../media/image862.png"/><Relationship Id="rId1053" Type="http://schemas.openxmlformats.org/officeDocument/2006/relationships/image" Target="../media/image1047.png"/><Relationship Id="rId630" Type="http://schemas.openxmlformats.org/officeDocument/2006/relationships/image" Target="../media/image624.png"/><Relationship Id="rId728" Type="http://schemas.openxmlformats.org/officeDocument/2006/relationships/image" Target="../media/image722.png"/><Relationship Id="rId935" Type="http://schemas.openxmlformats.org/officeDocument/2006/relationships/image" Target="../media/image929.png"/><Relationship Id="rId64" Type="http://schemas.openxmlformats.org/officeDocument/2006/relationships/image" Target="../media/image58.png"/><Relationship Id="rId367" Type="http://schemas.openxmlformats.org/officeDocument/2006/relationships/image" Target="../media/image361.png"/><Relationship Id="rId574" Type="http://schemas.openxmlformats.org/officeDocument/2006/relationships/image" Target="../media/image568.png"/><Relationship Id="rId227" Type="http://schemas.openxmlformats.org/officeDocument/2006/relationships/image" Target="../media/image221.png"/><Relationship Id="rId781" Type="http://schemas.openxmlformats.org/officeDocument/2006/relationships/image" Target="../media/image775.png"/><Relationship Id="rId879" Type="http://schemas.openxmlformats.org/officeDocument/2006/relationships/image" Target="../media/image873.png"/><Relationship Id="rId434" Type="http://schemas.openxmlformats.org/officeDocument/2006/relationships/image" Target="../media/image428.png"/><Relationship Id="rId641" Type="http://schemas.openxmlformats.org/officeDocument/2006/relationships/image" Target="../media/image635.png"/><Relationship Id="rId739" Type="http://schemas.openxmlformats.org/officeDocument/2006/relationships/image" Target="../media/image733.png"/><Relationship Id="rId1064" Type="http://schemas.openxmlformats.org/officeDocument/2006/relationships/image" Target="../media/image1058.png"/><Relationship Id="rId280" Type="http://schemas.openxmlformats.org/officeDocument/2006/relationships/image" Target="../media/image274.png"/><Relationship Id="rId501" Type="http://schemas.openxmlformats.org/officeDocument/2006/relationships/image" Target="../media/image495.png"/><Relationship Id="rId946" Type="http://schemas.openxmlformats.org/officeDocument/2006/relationships/image" Target="../media/image940.png"/><Relationship Id="rId75" Type="http://schemas.openxmlformats.org/officeDocument/2006/relationships/image" Target="../media/image69.png"/><Relationship Id="rId140" Type="http://schemas.openxmlformats.org/officeDocument/2006/relationships/image" Target="../media/image134.png"/><Relationship Id="rId378" Type="http://schemas.openxmlformats.org/officeDocument/2006/relationships/image" Target="../media/image372.png"/><Relationship Id="rId585" Type="http://schemas.openxmlformats.org/officeDocument/2006/relationships/image" Target="../media/image579.png"/><Relationship Id="rId792" Type="http://schemas.openxmlformats.org/officeDocument/2006/relationships/image" Target="../media/image786.png"/><Relationship Id="rId806" Type="http://schemas.openxmlformats.org/officeDocument/2006/relationships/image" Target="../media/image800.png"/><Relationship Id="rId6" Type="http://schemas.openxmlformats.org/officeDocument/2006/relationships/theme" Target="../theme/theme1.xml"/><Relationship Id="rId238" Type="http://schemas.openxmlformats.org/officeDocument/2006/relationships/image" Target="../media/image232.png"/><Relationship Id="rId445" Type="http://schemas.openxmlformats.org/officeDocument/2006/relationships/image" Target="../media/image439.png"/><Relationship Id="rId652" Type="http://schemas.openxmlformats.org/officeDocument/2006/relationships/image" Target="../media/image646.png"/><Relationship Id="rId1075" Type="http://schemas.openxmlformats.org/officeDocument/2006/relationships/image" Target="../media/image1069.png"/><Relationship Id="rId291" Type="http://schemas.openxmlformats.org/officeDocument/2006/relationships/image" Target="../media/image285.png"/><Relationship Id="rId305" Type="http://schemas.openxmlformats.org/officeDocument/2006/relationships/image" Target="../media/image299.png"/><Relationship Id="rId512" Type="http://schemas.openxmlformats.org/officeDocument/2006/relationships/image" Target="../media/image506.png"/><Relationship Id="rId957" Type="http://schemas.openxmlformats.org/officeDocument/2006/relationships/image" Target="../media/image951.png"/><Relationship Id="rId86" Type="http://schemas.openxmlformats.org/officeDocument/2006/relationships/image" Target="../media/image80.png"/><Relationship Id="rId151" Type="http://schemas.openxmlformats.org/officeDocument/2006/relationships/image" Target="../media/image145.png"/><Relationship Id="rId389" Type="http://schemas.openxmlformats.org/officeDocument/2006/relationships/image" Target="../media/image383.png"/><Relationship Id="rId596" Type="http://schemas.openxmlformats.org/officeDocument/2006/relationships/image" Target="../media/image590.png"/><Relationship Id="rId817" Type="http://schemas.openxmlformats.org/officeDocument/2006/relationships/image" Target="../media/image811.png"/><Relationship Id="rId1002" Type="http://schemas.openxmlformats.org/officeDocument/2006/relationships/image" Target="../media/image996.png"/><Relationship Id="rId249" Type="http://schemas.openxmlformats.org/officeDocument/2006/relationships/image" Target="../media/image243.png"/><Relationship Id="rId456" Type="http://schemas.openxmlformats.org/officeDocument/2006/relationships/image" Target="../media/image450.png"/><Relationship Id="rId663" Type="http://schemas.openxmlformats.org/officeDocument/2006/relationships/image" Target="../media/image657.png"/><Relationship Id="rId870" Type="http://schemas.openxmlformats.org/officeDocument/2006/relationships/image" Target="../media/image864.png"/><Relationship Id="rId1086" Type="http://schemas.openxmlformats.org/officeDocument/2006/relationships/image" Target="../media/image1080.png"/><Relationship Id="rId13" Type="http://schemas.openxmlformats.org/officeDocument/2006/relationships/image" Target="../media/image7.png"/><Relationship Id="rId109" Type="http://schemas.openxmlformats.org/officeDocument/2006/relationships/image" Target="../media/image103.png"/><Relationship Id="rId316" Type="http://schemas.openxmlformats.org/officeDocument/2006/relationships/image" Target="../media/image310.png"/><Relationship Id="rId523" Type="http://schemas.openxmlformats.org/officeDocument/2006/relationships/image" Target="../media/image517.png"/><Relationship Id="rId968" Type="http://schemas.openxmlformats.org/officeDocument/2006/relationships/image" Target="../media/image962.png"/><Relationship Id="rId97" Type="http://schemas.openxmlformats.org/officeDocument/2006/relationships/image" Target="../media/image91.png"/><Relationship Id="rId730" Type="http://schemas.openxmlformats.org/officeDocument/2006/relationships/image" Target="../media/image724.png"/><Relationship Id="rId828" Type="http://schemas.openxmlformats.org/officeDocument/2006/relationships/image" Target="../media/image822.png"/><Relationship Id="rId1013" Type="http://schemas.openxmlformats.org/officeDocument/2006/relationships/image" Target="../media/image1007.png"/><Relationship Id="rId162" Type="http://schemas.openxmlformats.org/officeDocument/2006/relationships/image" Target="../media/image156.png"/><Relationship Id="rId467" Type="http://schemas.openxmlformats.org/officeDocument/2006/relationships/image" Target="../media/image461.png"/><Relationship Id="rId1097" Type="http://schemas.openxmlformats.org/officeDocument/2006/relationships/image" Target="../media/image1091.png"/><Relationship Id="rId674" Type="http://schemas.openxmlformats.org/officeDocument/2006/relationships/image" Target="../media/image668.png"/><Relationship Id="rId881" Type="http://schemas.openxmlformats.org/officeDocument/2006/relationships/image" Target="../media/image875.png"/><Relationship Id="rId979" Type="http://schemas.openxmlformats.org/officeDocument/2006/relationships/image" Target="../media/image973.png"/><Relationship Id="rId24" Type="http://schemas.openxmlformats.org/officeDocument/2006/relationships/image" Target="../media/image18.png"/><Relationship Id="rId327" Type="http://schemas.openxmlformats.org/officeDocument/2006/relationships/image" Target="../media/image321.png"/><Relationship Id="rId534" Type="http://schemas.openxmlformats.org/officeDocument/2006/relationships/image" Target="../media/image528.png"/><Relationship Id="rId741" Type="http://schemas.openxmlformats.org/officeDocument/2006/relationships/image" Target="../media/image735.png"/><Relationship Id="rId839" Type="http://schemas.openxmlformats.org/officeDocument/2006/relationships/image" Target="../media/image833.png"/><Relationship Id="rId173" Type="http://schemas.openxmlformats.org/officeDocument/2006/relationships/image" Target="../media/image167.png"/><Relationship Id="rId380" Type="http://schemas.openxmlformats.org/officeDocument/2006/relationships/image" Target="../media/image374.png"/><Relationship Id="rId601" Type="http://schemas.openxmlformats.org/officeDocument/2006/relationships/image" Target="../media/image595.png"/><Relationship Id="rId1024" Type="http://schemas.openxmlformats.org/officeDocument/2006/relationships/image" Target="../media/image1018.png"/><Relationship Id="rId240" Type="http://schemas.openxmlformats.org/officeDocument/2006/relationships/image" Target="../media/image234.png"/><Relationship Id="rId478" Type="http://schemas.openxmlformats.org/officeDocument/2006/relationships/image" Target="../media/image472.png"/><Relationship Id="rId685" Type="http://schemas.openxmlformats.org/officeDocument/2006/relationships/image" Target="../media/image679.png"/><Relationship Id="rId892" Type="http://schemas.openxmlformats.org/officeDocument/2006/relationships/image" Target="../media/image886.png"/><Relationship Id="rId906" Type="http://schemas.openxmlformats.org/officeDocument/2006/relationships/image" Target="../media/image900.png"/><Relationship Id="rId35" Type="http://schemas.openxmlformats.org/officeDocument/2006/relationships/image" Target="../media/image29.png"/><Relationship Id="rId100" Type="http://schemas.openxmlformats.org/officeDocument/2006/relationships/image" Target="../media/image94.png"/><Relationship Id="rId338" Type="http://schemas.openxmlformats.org/officeDocument/2006/relationships/image" Target="../media/image332.png"/><Relationship Id="rId545" Type="http://schemas.openxmlformats.org/officeDocument/2006/relationships/image" Target="../media/image539.png"/><Relationship Id="rId752" Type="http://schemas.openxmlformats.org/officeDocument/2006/relationships/image" Target="../media/image746.png"/><Relationship Id="rId184" Type="http://schemas.openxmlformats.org/officeDocument/2006/relationships/image" Target="../media/image178.png"/><Relationship Id="rId391" Type="http://schemas.openxmlformats.org/officeDocument/2006/relationships/image" Target="../media/image385.png"/><Relationship Id="rId405" Type="http://schemas.openxmlformats.org/officeDocument/2006/relationships/image" Target="../media/image399.png"/><Relationship Id="rId612" Type="http://schemas.openxmlformats.org/officeDocument/2006/relationships/image" Target="../media/image606.png"/><Relationship Id="rId1035" Type="http://schemas.openxmlformats.org/officeDocument/2006/relationships/image" Target="../media/image1029.png"/><Relationship Id="rId251" Type="http://schemas.openxmlformats.org/officeDocument/2006/relationships/image" Target="../media/image245.png"/><Relationship Id="rId489" Type="http://schemas.openxmlformats.org/officeDocument/2006/relationships/image" Target="../media/image483.png"/><Relationship Id="rId696" Type="http://schemas.openxmlformats.org/officeDocument/2006/relationships/image" Target="../media/image690.png"/><Relationship Id="rId917" Type="http://schemas.openxmlformats.org/officeDocument/2006/relationships/image" Target="../media/image911.png"/><Relationship Id="rId1102" Type="http://schemas.openxmlformats.org/officeDocument/2006/relationships/image" Target="../media/image1096.png"/><Relationship Id="rId46" Type="http://schemas.openxmlformats.org/officeDocument/2006/relationships/image" Target="../media/image40.png"/><Relationship Id="rId349" Type="http://schemas.openxmlformats.org/officeDocument/2006/relationships/image" Target="../media/image343.png"/><Relationship Id="rId556" Type="http://schemas.openxmlformats.org/officeDocument/2006/relationships/image" Target="../media/image550.png"/><Relationship Id="rId763" Type="http://schemas.openxmlformats.org/officeDocument/2006/relationships/image" Target="../media/image757.png"/><Relationship Id="rId111" Type="http://schemas.openxmlformats.org/officeDocument/2006/relationships/image" Target="../media/image105.png"/><Relationship Id="rId195" Type="http://schemas.openxmlformats.org/officeDocument/2006/relationships/image" Target="../media/image189.png"/><Relationship Id="rId209" Type="http://schemas.openxmlformats.org/officeDocument/2006/relationships/image" Target="../media/image203.png"/><Relationship Id="rId416" Type="http://schemas.openxmlformats.org/officeDocument/2006/relationships/image" Target="../media/image410.png"/><Relationship Id="rId970" Type="http://schemas.openxmlformats.org/officeDocument/2006/relationships/image" Target="../media/image964.png"/><Relationship Id="rId1046" Type="http://schemas.openxmlformats.org/officeDocument/2006/relationships/image" Target="../media/image1040.png"/><Relationship Id="rId623" Type="http://schemas.openxmlformats.org/officeDocument/2006/relationships/image" Target="../media/image617.png"/><Relationship Id="rId830" Type="http://schemas.openxmlformats.org/officeDocument/2006/relationships/image" Target="../media/image824.png"/><Relationship Id="rId928" Type="http://schemas.openxmlformats.org/officeDocument/2006/relationships/image" Target="../media/image922.png"/><Relationship Id="rId57" Type="http://schemas.openxmlformats.org/officeDocument/2006/relationships/image" Target="../media/image51.png"/><Relationship Id="rId262" Type="http://schemas.openxmlformats.org/officeDocument/2006/relationships/image" Target="../media/image256.png"/><Relationship Id="rId567" Type="http://schemas.openxmlformats.org/officeDocument/2006/relationships/image" Target="../media/image561.png"/><Relationship Id="rId122" Type="http://schemas.openxmlformats.org/officeDocument/2006/relationships/image" Target="../media/image116.png"/><Relationship Id="rId774" Type="http://schemas.openxmlformats.org/officeDocument/2006/relationships/image" Target="../media/image768.png"/><Relationship Id="rId981" Type="http://schemas.openxmlformats.org/officeDocument/2006/relationships/image" Target="../media/image975.png"/><Relationship Id="rId1057" Type="http://schemas.openxmlformats.org/officeDocument/2006/relationships/image" Target="../media/image1051.png"/><Relationship Id="rId427" Type="http://schemas.openxmlformats.org/officeDocument/2006/relationships/image" Target="../media/image421.png"/><Relationship Id="rId634" Type="http://schemas.openxmlformats.org/officeDocument/2006/relationships/image" Target="../media/image628.png"/><Relationship Id="rId841" Type="http://schemas.openxmlformats.org/officeDocument/2006/relationships/image" Target="../media/image835.png"/><Relationship Id="rId273" Type="http://schemas.openxmlformats.org/officeDocument/2006/relationships/image" Target="../media/image267.png"/><Relationship Id="rId480" Type="http://schemas.openxmlformats.org/officeDocument/2006/relationships/image" Target="../media/image474.png"/><Relationship Id="rId701" Type="http://schemas.openxmlformats.org/officeDocument/2006/relationships/image" Target="../media/image695.png"/><Relationship Id="rId939" Type="http://schemas.openxmlformats.org/officeDocument/2006/relationships/image" Target="../media/image933.png"/><Relationship Id="rId68" Type="http://schemas.openxmlformats.org/officeDocument/2006/relationships/image" Target="../media/image62.png"/><Relationship Id="rId133" Type="http://schemas.openxmlformats.org/officeDocument/2006/relationships/image" Target="../media/image127.png"/><Relationship Id="rId340" Type="http://schemas.openxmlformats.org/officeDocument/2006/relationships/image" Target="../media/image334.png"/><Relationship Id="rId578" Type="http://schemas.openxmlformats.org/officeDocument/2006/relationships/image" Target="../media/image572.png"/><Relationship Id="rId785" Type="http://schemas.openxmlformats.org/officeDocument/2006/relationships/image" Target="../media/image779.png"/><Relationship Id="rId992" Type="http://schemas.openxmlformats.org/officeDocument/2006/relationships/image" Target="../media/image986.png"/><Relationship Id="rId200" Type="http://schemas.openxmlformats.org/officeDocument/2006/relationships/image" Target="../media/image194.png"/><Relationship Id="rId438" Type="http://schemas.openxmlformats.org/officeDocument/2006/relationships/image" Target="../media/image432.png"/><Relationship Id="rId645" Type="http://schemas.openxmlformats.org/officeDocument/2006/relationships/image" Target="../media/image639.png"/><Relationship Id="rId852" Type="http://schemas.openxmlformats.org/officeDocument/2006/relationships/image" Target="../media/image846.png"/><Relationship Id="rId1068" Type="http://schemas.openxmlformats.org/officeDocument/2006/relationships/image" Target="../media/image1062.png"/><Relationship Id="rId284" Type="http://schemas.openxmlformats.org/officeDocument/2006/relationships/image" Target="../media/image278.png"/><Relationship Id="rId491" Type="http://schemas.openxmlformats.org/officeDocument/2006/relationships/image" Target="../media/image485.png"/><Relationship Id="rId505" Type="http://schemas.openxmlformats.org/officeDocument/2006/relationships/image" Target="../media/image499.png"/><Relationship Id="rId712" Type="http://schemas.openxmlformats.org/officeDocument/2006/relationships/image" Target="../media/image706.png"/><Relationship Id="rId79" Type="http://schemas.openxmlformats.org/officeDocument/2006/relationships/image" Target="../media/image73.png"/><Relationship Id="rId144" Type="http://schemas.openxmlformats.org/officeDocument/2006/relationships/image" Target="../media/image138.png"/><Relationship Id="rId589" Type="http://schemas.openxmlformats.org/officeDocument/2006/relationships/image" Target="../media/image583.png"/><Relationship Id="rId796" Type="http://schemas.openxmlformats.org/officeDocument/2006/relationships/image" Target="../media/image790.png"/><Relationship Id="rId351" Type="http://schemas.openxmlformats.org/officeDocument/2006/relationships/image" Target="../media/image345.png"/><Relationship Id="rId449" Type="http://schemas.openxmlformats.org/officeDocument/2006/relationships/image" Target="../media/image443.png"/><Relationship Id="rId656" Type="http://schemas.openxmlformats.org/officeDocument/2006/relationships/image" Target="../media/image650.png"/><Relationship Id="rId863" Type="http://schemas.openxmlformats.org/officeDocument/2006/relationships/image" Target="../media/image857.png"/><Relationship Id="rId1079" Type="http://schemas.openxmlformats.org/officeDocument/2006/relationships/image" Target="../media/image1073.png"/><Relationship Id="rId211" Type="http://schemas.openxmlformats.org/officeDocument/2006/relationships/image" Target="../media/image205.png"/><Relationship Id="rId295" Type="http://schemas.openxmlformats.org/officeDocument/2006/relationships/image" Target="../media/image289.png"/><Relationship Id="rId309" Type="http://schemas.openxmlformats.org/officeDocument/2006/relationships/image" Target="../media/image303.png"/><Relationship Id="rId516" Type="http://schemas.openxmlformats.org/officeDocument/2006/relationships/image" Target="../media/image510.png"/><Relationship Id="rId723" Type="http://schemas.openxmlformats.org/officeDocument/2006/relationships/image" Target="../media/image717.png"/><Relationship Id="rId930" Type="http://schemas.openxmlformats.org/officeDocument/2006/relationships/image" Target="../media/image924.png"/><Relationship Id="rId1006" Type="http://schemas.openxmlformats.org/officeDocument/2006/relationships/image" Target="../media/image1000.png"/><Relationship Id="rId155" Type="http://schemas.openxmlformats.org/officeDocument/2006/relationships/image" Target="../media/image149.png"/><Relationship Id="rId362" Type="http://schemas.openxmlformats.org/officeDocument/2006/relationships/image" Target="../media/image356.png"/><Relationship Id="rId222" Type="http://schemas.openxmlformats.org/officeDocument/2006/relationships/image" Target="../media/image216.png"/><Relationship Id="rId667" Type="http://schemas.openxmlformats.org/officeDocument/2006/relationships/image" Target="../media/image661.png"/><Relationship Id="rId874" Type="http://schemas.openxmlformats.org/officeDocument/2006/relationships/image" Target="../media/image868.png"/><Relationship Id="rId17" Type="http://schemas.openxmlformats.org/officeDocument/2006/relationships/image" Target="../media/image11.png"/><Relationship Id="rId527" Type="http://schemas.openxmlformats.org/officeDocument/2006/relationships/image" Target="../media/image521.png"/><Relationship Id="rId734" Type="http://schemas.openxmlformats.org/officeDocument/2006/relationships/image" Target="../media/image728.png"/><Relationship Id="rId941" Type="http://schemas.openxmlformats.org/officeDocument/2006/relationships/image" Target="../media/image935.png"/><Relationship Id="rId70" Type="http://schemas.openxmlformats.org/officeDocument/2006/relationships/image" Target="../media/image64.png"/><Relationship Id="rId166" Type="http://schemas.openxmlformats.org/officeDocument/2006/relationships/image" Target="../media/image160.png"/><Relationship Id="rId373" Type="http://schemas.openxmlformats.org/officeDocument/2006/relationships/image" Target="../media/image367.png"/><Relationship Id="rId580" Type="http://schemas.openxmlformats.org/officeDocument/2006/relationships/image" Target="../media/image574.png"/><Relationship Id="rId801" Type="http://schemas.openxmlformats.org/officeDocument/2006/relationships/image" Target="../media/image795.png"/><Relationship Id="rId1017" Type="http://schemas.openxmlformats.org/officeDocument/2006/relationships/image" Target="../media/image1011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27.png"/><Relationship Id="rId440" Type="http://schemas.openxmlformats.org/officeDocument/2006/relationships/image" Target="../media/image434.png"/><Relationship Id="rId678" Type="http://schemas.openxmlformats.org/officeDocument/2006/relationships/image" Target="../media/image672.png"/><Relationship Id="rId885" Type="http://schemas.openxmlformats.org/officeDocument/2006/relationships/image" Target="../media/image879.png"/><Relationship Id="rId1070" Type="http://schemas.openxmlformats.org/officeDocument/2006/relationships/image" Target="../media/image1064.png"/><Relationship Id="rId28" Type="http://schemas.openxmlformats.org/officeDocument/2006/relationships/image" Target="../media/image22.png"/><Relationship Id="rId300" Type="http://schemas.openxmlformats.org/officeDocument/2006/relationships/image" Target="../media/image294.png"/><Relationship Id="rId538" Type="http://schemas.openxmlformats.org/officeDocument/2006/relationships/image" Target="../media/image532.png"/><Relationship Id="rId745" Type="http://schemas.openxmlformats.org/officeDocument/2006/relationships/image" Target="../media/image739.png"/><Relationship Id="rId952" Type="http://schemas.openxmlformats.org/officeDocument/2006/relationships/image" Target="../media/image946.png"/><Relationship Id="rId81" Type="http://schemas.openxmlformats.org/officeDocument/2006/relationships/image" Target="../media/image75.png"/><Relationship Id="rId177" Type="http://schemas.openxmlformats.org/officeDocument/2006/relationships/image" Target="../media/image171.png"/><Relationship Id="rId384" Type="http://schemas.openxmlformats.org/officeDocument/2006/relationships/image" Target="../media/image378.png"/><Relationship Id="rId591" Type="http://schemas.openxmlformats.org/officeDocument/2006/relationships/image" Target="../media/image585.png"/><Relationship Id="rId605" Type="http://schemas.openxmlformats.org/officeDocument/2006/relationships/image" Target="../media/image599.png"/><Relationship Id="rId812" Type="http://schemas.openxmlformats.org/officeDocument/2006/relationships/image" Target="../media/image806.png"/><Relationship Id="rId1028" Type="http://schemas.openxmlformats.org/officeDocument/2006/relationships/image" Target="../media/image1022.png"/><Relationship Id="rId244" Type="http://schemas.openxmlformats.org/officeDocument/2006/relationships/image" Target="../media/image238.png"/><Relationship Id="rId689" Type="http://schemas.openxmlformats.org/officeDocument/2006/relationships/image" Target="../media/image683.png"/><Relationship Id="rId896" Type="http://schemas.openxmlformats.org/officeDocument/2006/relationships/image" Target="../media/image890.png"/><Relationship Id="rId1081" Type="http://schemas.openxmlformats.org/officeDocument/2006/relationships/image" Target="../media/image1075.png"/><Relationship Id="rId39" Type="http://schemas.openxmlformats.org/officeDocument/2006/relationships/image" Target="../media/image33.png"/><Relationship Id="rId451" Type="http://schemas.openxmlformats.org/officeDocument/2006/relationships/image" Target="../media/image445.png"/><Relationship Id="rId549" Type="http://schemas.openxmlformats.org/officeDocument/2006/relationships/image" Target="../media/image543.png"/><Relationship Id="rId756" Type="http://schemas.openxmlformats.org/officeDocument/2006/relationships/image" Target="../media/image750.png"/><Relationship Id="rId104" Type="http://schemas.openxmlformats.org/officeDocument/2006/relationships/image" Target="../media/image98.png"/><Relationship Id="rId188" Type="http://schemas.openxmlformats.org/officeDocument/2006/relationships/image" Target="../media/image182.png"/><Relationship Id="rId311" Type="http://schemas.openxmlformats.org/officeDocument/2006/relationships/image" Target="../media/image305.png"/><Relationship Id="rId395" Type="http://schemas.openxmlformats.org/officeDocument/2006/relationships/image" Target="../media/image389.png"/><Relationship Id="rId409" Type="http://schemas.openxmlformats.org/officeDocument/2006/relationships/image" Target="../media/image403.png"/><Relationship Id="rId963" Type="http://schemas.openxmlformats.org/officeDocument/2006/relationships/image" Target="../media/image957.png"/><Relationship Id="rId1039" Type="http://schemas.openxmlformats.org/officeDocument/2006/relationships/image" Target="../media/image1033.png"/><Relationship Id="rId92" Type="http://schemas.openxmlformats.org/officeDocument/2006/relationships/image" Target="../media/image86.png"/><Relationship Id="rId616" Type="http://schemas.openxmlformats.org/officeDocument/2006/relationships/image" Target="../media/image610.png"/><Relationship Id="rId823" Type="http://schemas.openxmlformats.org/officeDocument/2006/relationships/image" Target="../media/image817.png"/><Relationship Id="rId255" Type="http://schemas.openxmlformats.org/officeDocument/2006/relationships/image" Target="../media/image249.png"/><Relationship Id="rId462" Type="http://schemas.openxmlformats.org/officeDocument/2006/relationships/image" Target="../media/image456.png"/><Relationship Id="rId1092" Type="http://schemas.openxmlformats.org/officeDocument/2006/relationships/image" Target="../media/image1086.png"/><Relationship Id="rId115" Type="http://schemas.openxmlformats.org/officeDocument/2006/relationships/image" Target="../media/image109.png"/><Relationship Id="rId322" Type="http://schemas.openxmlformats.org/officeDocument/2006/relationships/image" Target="../media/image316.png"/><Relationship Id="rId767" Type="http://schemas.openxmlformats.org/officeDocument/2006/relationships/image" Target="../media/image761.png"/><Relationship Id="rId974" Type="http://schemas.openxmlformats.org/officeDocument/2006/relationships/image" Target="../media/image968.png"/><Relationship Id="rId199" Type="http://schemas.openxmlformats.org/officeDocument/2006/relationships/image" Target="../media/image193.png"/><Relationship Id="rId627" Type="http://schemas.openxmlformats.org/officeDocument/2006/relationships/image" Target="../media/image621.png"/><Relationship Id="rId834" Type="http://schemas.openxmlformats.org/officeDocument/2006/relationships/image" Target="../media/image828.png"/><Relationship Id="rId266" Type="http://schemas.openxmlformats.org/officeDocument/2006/relationships/image" Target="../media/image260.png"/><Relationship Id="rId473" Type="http://schemas.openxmlformats.org/officeDocument/2006/relationships/image" Target="../media/image467.png"/><Relationship Id="rId680" Type="http://schemas.openxmlformats.org/officeDocument/2006/relationships/image" Target="../media/image674.png"/><Relationship Id="rId901" Type="http://schemas.openxmlformats.org/officeDocument/2006/relationships/image" Target="../media/image895.png"/><Relationship Id="rId30" Type="http://schemas.openxmlformats.org/officeDocument/2006/relationships/image" Target="../media/image24.png"/><Relationship Id="rId126" Type="http://schemas.openxmlformats.org/officeDocument/2006/relationships/image" Target="../media/image120.png"/><Relationship Id="rId333" Type="http://schemas.openxmlformats.org/officeDocument/2006/relationships/image" Target="../media/image327.png"/><Relationship Id="rId540" Type="http://schemas.openxmlformats.org/officeDocument/2006/relationships/image" Target="../media/image534.png"/><Relationship Id="rId778" Type="http://schemas.openxmlformats.org/officeDocument/2006/relationships/image" Target="../media/image772.png"/><Relationship Id="rId985" Type="http://schemas.openxmlformats.org/officeDocument/2006/relationships/image" Target="../media/image979.png"/><Relationship Id="rId638" Type="http://schemas.openxmlformats.org/officeDocument/2006/relationships/image" Target="../media/image632.png"/><Relationship Id="rId845" Type="http://schemas.openxmlformats.org/officeDocument/2006/relationships/image" Target="../media/image839.png"/><Relationship Id="rId1030" Type="http://schemas.openxmlformats.org/officeDocument/2006/relationships/image" Target="../media/image1024.png"/><Relationship Id="rId277" Type="http://schemas.openxmlformats.org/officeDocument/2006/relationships/image" Target="../media/image271.png"/><Relationship Id="rId400" Type="http://schemas.openxmlformats.org/officeDocument/2006/relationships/image" Target="../media/image394.png"/><Relationship Id="rId484" Type="http://schemas.openxmlformats.org/officeDocument/2006/relationships/image" Target="../media/image478.png"/><Relationship Id="rId705" Type="http://schemas.openxmlformats.org/officeDocument/2006/relationships/image" Target="../media/image699.png"/><Relationship Id="rId137" Type="http://schemas.openxmlformats.org/officeDocument/2006/relationships/image" Target="../media/image131.png"/><Relationship Id="rId344" Type="http://schemas.openxmlformats.org/officeDocument/2006/relationships/image" Target="../media/image338.png"/><Relationship Id="rId691" Type="http://schemas.openxmlformats.org/officeDocument/2006/relationships/image" Target="../media/image685.png"/><Relationship Id="rId789" Type="http://schemas.openxmlformats.org/officeDocument/2006/relationships/image" Target="../media/image783.png"/><Relationship Id="rId912" Type="http://schemas.openxmlformats.org/officeDocument/2006/relationships/image" Target="../media/image906.png"/><Relationship Id="rId996" Type="http://schemas.openxmlformats.org/officeDocument/2006/relationships/image" Target="../media/image990.png"/><Relationship Id="rId41" Type="http://schemas.openxmlformats.org/officeDocument/2006/relationships/image" Target="../media/image35.png"/><Relationship Id="rId551" Type="http://schemas.openxmlformats.org/officeDocument/2006/relationships/image" Target="../media/image545.png"/><Relationship Id="rId649" Type="http://schemas.openxmlformats.org/officeDocument/2006/relationships/image" Target="../media/image643.png"/><Relationship Id="rId856" Type="http://schemas.openxmlformats.org/officeDocument/2006/relationships/image" Target="../media/image850.png"/><Relationship Id="rId190" Type="http://schemas.openxmlformats.org/officeDocument/2006/relationships/image" Target="../media/image184.png"/><Relationship Id="rId204" Type="http://schemas.openxmlformats.org/officeDocument/2006/relationships/image" Target="../media/image198.png"/><Relationship Id="rId288" Type="http://schemas.openxmlformats.org/officeDocument/2006/relationships/image" Target="../media/image282.png"/><Relationship Id="rId411" Type="http://schemas.openxmlformats.org/officeDocument/2006/relationships/image" Target="../media/image405.png"/><Relationship Id="rId509" Type="http://schemas.openxmlformats.org/officeDocument/2006/relationships/image" Target="../media/image503.png"/><Relationship Id="rId1041" Type="http://schemas.openxmlformats.org/officeDocument/2006/relationships/image" Target="../media/image1035.png"/><Relationship Id="rId495" Type="http://schemas.openxmlformats.org/officeDocument/2006/relationships/image" Target="../media/image489.png"/><Relationship Id="rId716" Type="http://schemas.openxmlformats.org/officeDocument/2006/relationships/image" Target="../media/image710.png"/><Relationship Id="rId923" Type="http://schemas.openxmlformats.org/officeDocument/2006/relationships/image" Target="../media/image917.png"/><Relationship Id="rId52" Type="http://schemas.openxmlformats.org/officeDocument/2006/relationships/image" Target="../media/image46.png"/><Relationship Id="rId148" Type="http://schemas.openxmlformats.org/officeDocument/2006/relationships/image" Target="../media/image142.png"/><Relationship Id="rId355" Type="http://schemas.openxmlformats.org/officeDocument/2006/relationships/image" Target="../media/image349.png"/><Relationship Id="rId562" Type="http://schemas.openxmlformats.org/officeDocument/2006/relationships/image" Target="../media/image556.png"/><Relationship Id="rId215" Type="http://schemas.openxmlformats.org/officeDocument/2006/relationships/image" Target="../media/image209.png"/><Relationship Id="rId422" Type="http://schemas.openxmlformats.org/officeDocument/2006/relationships/image" Target="../media/image416.png"/><Relationship Id="rId867" Type="http://schemas.openxmlformats.org/officeDocument/2006/relationships/image" Target="../media/image861.png"/><Relationship Id="rId1052" Type="http://schemas.openxmlformats.org/officeDocument/2006/relationships/image" Target="../media/image1046.png"/><Relationship Id="rId299" Type="http://schemas.openxmlformats.org/officeDocument/2006/relationships/image" Target="../media/image293.png"/><Relationship Id="rId727" Type="http://schemas.openxmlformats.org/officeDocument/2006/relationships/image" Target="../media/image721.png"/><Relationship Id="rId934" Type="http://schemas.openxmlformats.org/officeDocument/2006/relationships/image" Target="../media/image928.png"/><Relationship Id="rId63" Type="http://schemas.openxmlformats.org/officeDocument/2006/relationships/image" Target="../media/image57.png"/><Relationship Id="rId159" Type="http://schemas.openxmlformats.org/officeDocument/2006/relationships/image" Target="../media/image153.png"/><Relationship Id="rId366" Type="http://schemas.openxmlformats.org/officeDocument/2006/relationships/image" Target="../media/image360.png"/><Relationship Id="rId573" Type="http://schemas.openxmlformats.org/officeDocument/2006/relationships/image" Target="../media/image567.png"/><Relationship Id="rId780" Type="http://schemas.openxmlformats.org/officeDocument/2006/relationships/image" Target="../media/image774.png"/><Relationship Id="rId226" Type="http://schemas.openxmlformats.org/officeDocument/2006/relationships/image" Target="../media/image220.png"/><Relationship Id="rId433" Type="http://schemas.openxmlformats.org/officeDocument/2006/relationships/image" Target="../media/image427.png"/><Relationship Id="rId878" Type="http://schemas.openxmlformats.org/officeDocument/2006/relationships/image" Target="../media/image872.png"/><Relationship Id="rId1063" Type="http://schemas.openxmlformats.org/officeDocument/2006/relationships/image" Target="../media/image1057.png"/><Relationship Id="rId640" Type="http://schemas.openxmlformats.org/officeDocument/2006/relationships/image" Target="../media/image634.png"/><Relationship Id="rId738" Type="http://schemas.openxmlformats.org/officeDocument/2006/relationships/image" Target="../media/image732.png"/><Relationship Id="rId945" Type="http://schemas.openxmlformats.org/officeDocument/2006/relationships/image" Target="../media/image939.png"/><Relationship Id="rId74" Type="http://schemas.openxmlformats.org/officeDocument/2006/relationships/image" Target="../media/image68.png"/><Relationship Id="rId377" Type="http://schemas.openxmlformats.org/officeDocument/2006/relationships/image" Target="../media/image371.png"/><Relationship Id="rId500" Type="http://schemas.openxmlformats.org/officeDocument/2006/relationships/image" Target="../media/image494.png"/><Relationship Id="rId584" Type="http://schemas.openxmlformats.org/officeDocument/2006/relationships/image" Target="../media/image578.png"/><Relationship Id="rId805" Type="http://schemas.openxmlformats.org/officeDocument/2006/relationships/image" Target="../media/image799.png"/><Relationship Id="rId5" Type="http://schemas.openxmlformats.org/officeDocument/2006/relationships/slideLayout" Target="../slideLayouts/slideLayout5.xml"/><Relationship Id="rId237" Type="http://schemas.openxmlformats.org/officeDocument/2006/relationships/image" Target="../media/image231.png"/><Relationship Id="rId791" Type="http://schemas.openxmlformats.org/officeDocument/2006/relationships/image" Target="../media/image785.png"/><Relationship Id="rId889" Type="http://schemas.openxmlformats.org/officeDocument/2006/relationships/image" Target="../media/image883.png"/><Relationship Id="rId1074" Type="http://schemas.openxmlformats.org/officeDocument/2006/relationships/image" Target="../media/image1068.png"/><Relationship Id="rId444" Type="http://schemas.openxmlformats.org/officeDocument/2006/relationships/image" Target="../media/image438.png"/><Relationship Id="rId651" Type="http://schemas.openxmlformats.org/officeDocument/2006/relationships/image" Target="../media/image645.png"/><Relationship Id="rId749" Type="http://schemas.openxmlformats.org/officeDocument/2006/relationships/image" Target="../media/image743.png"/><Relationship Id="rId290" Type="http://schemas.openxmlformats.org/officeDocument/2006/relationships/image" Target="../media/image284.png"/><Relationship Id="rId304" Type="http://schemas.openxmlformats.org/officeDocument/2006/relationships/image" Target="../media/image298.png"/><Relationship Id="rId388" Type="http://schemas.openxmlformats.org/officeDocument/2006/relationships/image" Target="../media/image382.png"/><Relationship Id="rId511" Type="http://schemas.openxmlformats.org/officeDocument/2006/relationships/image" Target="../media/image505.png"/><Relationship Id="rId609" Type="http://schemas.openxmlformats.org/officeDocument/2006/relationships/image" Target="../media/image603.png"/><Relationship Id="rId956" Type="http://schemas.openxmlformats.org/officeDocument/2006/relationships/image" Target="../media/image950.png"/><Relationship Id="rId85" Type="http://schemas.openxmlformats.org/officeDocument/2006/relationships/image" Target="../media/image79.png"/><Relationship Id="rId150" Type="http://schemas.openxmlformats.org/officeDocument/2006/relationships/image" Target="../media/image144.png"/><Relationship Id="rId595" Type="http://schemas.openxmlformats.org/officeDocument/2006/relationships/image" Target="../media/image589.png"/><Relationship Id="rId816" Type="http://schemas.openxmlformats.org/officeDocument/2006/relationships/image" Target="../media/image810.png"/><Relationship Id="rId1001" Type="http://schemas.openxmlformats.org/officeDocument/2006/relationships/image" Target="../media/image995.png"/><Relationship Id="rId248" Type="http://schemas.openxmlformats.org/officeDocument/2006/relationships/image" Target="../media/image242.png"/><Relationship Id="rId455" Type="http://schemas.openxmlformats.org/officeDocument/2006/relationships/image" Target="../media/image449.png"/><Relationship Id="rId662" Type="http://schemas.openxmlformats.org/officeDocument/2006/relationships/image" Target="../media/image656.png"/><Relationship Id="rId1085" Type="http://schemas.openxmlformats.org/officeDocument/2006/relationships/image" Target="../media/image1079.png"/><Relationship Id="rId12" Type="http://schemas.openxmlformats.org/officeDocument/2006/relationships/image" Target="../media/image6.png"/><Relationship Id="rId108" Type="http://schemas.openxmlformats.org/officeDocument/2006/relationships/image" Target="../media/image102.png"/><Relationship Id="rId315" Type="http://schemas.openxmlformats.org/officeDocument/2006/relationships/image" Target="../media/image309.png"/><Relationship Id="rId522" Type="http://schemas.openxmlformats.org/officeDocument/2006/relationships/image" Target="../media/image516.png"/><Relationship Id="rId967" Type="http://schemas.openxmlformats.org/officeDocument/2006/relationships/image" Target="../media/image961.png"/><Relationship Id="rId96" Type="http://schemas.openxmlformats.org/officeDocument/2006/relationships/image" Target="../media/image90.png"/><Relationship Id="rId161" Type="http://schemas.openxmlformats.org/officeDocument/2006/relationships/image" Target="../media/image155.png"/><Relationship Id="rId399" Type="http://schemas.openxmlformats.org/officeDocument/2006/relationships/image" Target="../media/image393.png"/><Relationship Id="rId827" Type="http://schemas.openxmlformats.org/officeDocument/2006/relationships/image" Target="../media/image821.png"/><Relationship Id="rId1012" Type="http://schemas.openxmlformats.org/officeDocument/2006/relationships/image" Target="../media/image1006.png"/><Relationship Id="rId259" Type="http://schemas.openxmlformats.org/officeDocument/2006/relationships/image" Target="../media/image253.png"/><Relationship Id="rId466" Type="http://schemas.openxmlformats.org/officeDocument/2006/relationships/image" Target="../media/image460.png"/><Relationship Id="rId673" Type="http://schemas.openxmlformats.org/officeDocument/2006/relationships/image" Target="../media/image667.png"/><Relationship Id="rId880" Type="http://schemas.openxmlformats.org/officeDocument/2006/relationships/image" Target="../media/image874.png"/><Relationship Id="rId1096" Type="http://schemas.openxmlformats.org/officeDocument/2006/relationships/image" Target="../media/image1090.png"/><Relationship Id="rId23" Type="http://schemas.openxmlformats.org/officeDocument/2006/relationships/image" Target="../media/image17.png"/><Relationship Id="rId119" Type="http://schemas.openxmlformats.org/officeDocument/2006/relationships/image" Target="../media/image113.png"/><Relationship Id="rId326" Type="http://schemas.openxmlformats.org/officeDocument/2006/relationships/image" Target="../media/image320.png"/><Relationship Id="rId533" Type="http://schemas.openxmlformats.org/officeDocument/2006/relationships/image" Target="../media/image527.png"/><Relationship Id="rId978" Type="http://schemas.openxmlformats.org/officeDocument/2006/relationships/image" Target="../media/image972.png"/><Relationship Id="rId740" Type="http://schemas.openxmlformats.org/officeDocument/2006/relationships/image" Target="../media/image734.png"/><Relationship Id="rId838" Type="http://schemas.openxmlformats.org/officeDocument/2006/relationships/image" Target="../media/image832.png"/><Relationship Id="rId1023" Type="http://schemas.openxmlformats.org/officeDocument/2006/relationships/image" Target="../media/image1017.png"/><Relationship Id="rId172" Type="http://schemas.openxmlformats.org/officeDocument/2006/relationships/image" Target="../media/image166.png"/><Relationship Id="rId477" Type="http://schemas.openxmlformats.org/officeDocument/2006/relationships/image" Target="../media/image471.png"/><Relationship Id="rId600" Type="http://schemas.openxmlformats.org/officeDocument/2006/relationships/image" Target="../media/image594.png"/><Relationship Id="rId684" Type="http://schemas.openxmlformats.org/officeDocument/2006/relationships/image" Target="../media/image678.png"/><Relationship Id="rId337" Type="http://schemas.openxmlformats.org/officeDocument/2006/relationships/image" Target="../media/image331.png"/><Relationship Id="rId891" Type="http://schemas.openxmlformats.org/officeDocument/2006/relationships/image" Target="../media/image885.png"/><Relationship Id="rId905" Type="http://schemas.openxmlformats.org/officeDocument/2006/relationships/image" Target="../media/image899.png"/><Relationship Id="rId989" Type="http://schemas.openxmlformats.org/officeDocument/2006/relationships/image" Target="../media/image983.png"/><Relationship Id="rId34" Type="http://schemas.openxmlformats.org/officeDocument/2006/relationships/image" Target="../media/image28.png"/><Relationship Id="rId544" Type="http://schemas.openxmlformats.org/officeDocument/2006/relationships/image" Target="../media/image538.png"/><Relationship Id="rId751" Type="http://schemas.openxmlformats.org/officeDocument/2006/relationships/image" Target="../media/image745.png"/><Relationship Id="rId849" Type="http://schemas.openxmlformats.org/officeDocument/2006/relationships/image" Target="../media/image843.png"/><Relationship Id="rId183" Type="http://schemas.openxmlformats.org/officeDocument/2006/relationships/image" Target="../media/image177.png"/><Relationship Id="rId390" Type="http://schemas.openxmlformats.org/officeDocument/2006/relationships/image" Target="../media/image384.png"/><Relationship Id="rId404" Type="http://schemas.openxmlformats.org/officeDocument/2006/relationships/image" Target="../media/image398.png"/><Relationship Id="rId611" Type="http://schemas.openxmlformats.org/officeDocument/2006/relationships/image" Target="../media/image605.png"/><Relationship Id="rId1034" Type="http://schemas.openxmlformats.org/officeDocument/2006/relationships/image" Target="../media/image1028.png"/><Relationship Id="rId250" Type="http://schemas.openxmlformats.org/officeDocument/2006/relationships/image" Target="../media/image244.png"/><Relationship Id="rId488" Type="http://schemas.openxmlformats.org/officeDocument/2006/relationships/image" Target="../media/image482.png"/><Relationship Id="rId695" Type="http://schemas.openxmlformats.org/officeDocument/2006/relationships/image" Target="../media/image689.png"/><Relationship Id="rId709" Type="http://schemas.openxmlformats.org/officeDocument/2006/relationships/image" Target="../media/image703.png"/><Relationship Id="rId916" Type="http://schemas.openxmlformats.org/officeDocument/2006/relationships/image" Target="../media/image910.png"/><Relationship Id="rId1101" Type="http://schemas.openxmlformats.org/officeDocument/2006/relationships/image" Target="../media/image1095.png"/><Relationship Id="rId45" Type="http://schemas.openxmlformats.org/officeDocument/2006/relationships/image" Target="../media/image39.png"/><Relationship Id="rId110" Type="http://schemas.openxmlformats.org/officeDocument/2006/relationships/image" Target="../media/image104.png"/><Relationship Id="rId348" Type="http://schemas.openxmlformats.org/officeDocument/2006/relationships/image" Target="../media/image342.png"/><Relationship Id="rId555" Type="http://schemas.openxmlformats.org/officeDocument/2006/relationships/image" Target="../media/image549.png"/><Relationship Id="rId762" Type="http://schemas.openxmlformats.org/officeDocument/2006/relationships/image" Target="../media/image756.png"/><Relationship Id="rId194" Type="http://schemas.openxmlformats.org/officeDocument/2006/relationships/image" Target="../media/image188.png"/><Relationship Id="rId208" Type="http://schemas.openxmlformats.org/officeDocument/2006/relationships/image" Target="../media/image202.png"/><Relationship Id="rId415" Type="http://schemas.openxmlformats.org/officeDocument/2006/relationships/image" Target="../media/image409.png"/><Relationship Id="rId622" Type="http://schemas.openxmlformats.org/officeDocument/2006/relationships/image" Target="../media/image616.png"/><Relationship Id="rId1045" Type="http://schemas.openxmlformats.org/officeDocument/2006/relationships/image" Target="../media/image1039.png"/><Relationship Id="rId261" Type="http://schemas.openxmlformats.org/officeDocument/2006/relationships/image" Target="../media/image255.png"/><Relationship Id="rId499" Type="http://schemas.openxmlformats.org/officeDocument/2006/relationships/image" Target="../media/image493.png"/><Relationship Id="rId927" Type="http://schemas.openxmlformats.org/officeDocument/2006/relationships/image" Target="../media/image921.png"/><Relationship Id="rId56" Type="http://schemas.openxmlformats.org/officeDocument/2006/relationships/image" Target="../media/image50.png"/><Relationship Id="rId359" Type="http://schemas.openxmlformats.org/officeDocument/2006/relationships/image" Target="../media/image353.png"/><Relationship Id="rId566" Type="http://schemas.openxmlformats.org/officeDocument/2006/relationships/image" Target="../media/image560.png"/><Relationship Id="rId773" Type="http://schemas.openxmlformats.org/officeDocument/2006/relationships/image" Target="../media/image767.png"/><Relationship Id="rId121" Type="http://schemas.openxmlformats.org/officeDocument/2006/relationships/image" Target="../media/image115.png"/><Relationship Id="rId219" Type="http://schemas.openxmlformats.org/officeDocument/2006/relationships/image" Target="../media/image213.png"/><Relationship Id="rId426" Type="http://schemas.openxmlformats.org/officeDocument/2006/relationships/image" Target="../media/image420.png"/><Relationship Id="rId633" Type="http://schemas.openxmlformats.org/officeDocument/2006/relationships/image" Target="../media/image627.png"/><Relationship Id="rId980" Type="http://schemas.openxmlformats.org/officeDocument/2006/relationships/image" Target="../media/image974.png"/><Relationship Id="rId1056" Type="http://schemas.openxmlformats.org/officeDocument/2006/relationships/image" Target="../media/image1050.png"/><Relationship Id="rId840" Type="http://schemas.openxmlformats.org/officeDocument/2006/relationships/image" Target="../media/image834.png"/><Relationship Id="rId938" Type="http://schemas.openxmlformats.org/officeDocument/2006/relationships/image" Target="../media/image932.png"/><Relationship Id="rId67" Type="http://schemas.openxmlformats.org/officeDocument/2006/relationships/image" Target="../media/image61.png"/><Relationship Id="rId272" Type="http://schemas.openxmlformats.org/officeDocument/2006/relationships/image" Target="../media/image266.png"/><Relationship Id="rId577" Type="http://schemas.openxmlformats.org/officeDocument/2006/relationships/image" Target="../media/image571.png"/><Relationship Id="rId700" Type="http://schemas.openxmlformats.org/officeDocument/2006/relationships/image" Target="../media/image694.png"/><Relationship Id="rId132" Type="http://schemas.openxmlformats.org/officeDocument/2006/relationships/image" Target="../media/image126.png"/><Relationship Id="rId784" Type="http://schemas.openxmlformats.org/officeDocument/2006/relationships/image" Target="../media/image778.png"/><Relationship Id="rId991" Type="http://schemas.openxmlformats.org/officeDocument/2006/relationships/image" Target="../media/image985.png"/><Relationship Id="rId1067" Type="http://schemas.openxmlformats.org/officeDocument/2006/relationships/image" Target="../media/image1061.png"/><Relationship Id="rId437" Type="http://schemas.openxmlformats.org/officeDocument/2006/relationships/image" Target="../media/image431.png"/><Relationship Id="rId644" Type="http://schemas.openxmlformats.org/officeDocument/2006/relationships/image" Target="../media/image638.png"/><Relationship Id="rId851" Type="http://schemas.openxmlformats.org/officeDocument/2006/relationships/image" Target="../media/image845.png"/><Relationship Id="rId283" Type="http://schemas.openxmlformats.org/officeDocument/2006/relationships/image" Target="../media/image277.png"/><Relationship Id="rId490" Type="http://schemas.openxmlformats.org/officeDocument/2006/relationships/image" Target="../media/image484.png"/><Relationship Id="rId504" Type="http://schemas.openxmlformats.org/officeDocument/2006/relationships/image" Target="../media/image498.png"/><Relationship Id="rId711" Type="http://schemas.openxmlformats.org/officeDocument/2006/relationships/image" Target="../media/image705.png"/><Relationship Id="rId949" Type="http://schemas.openxmlformats.org/officeDocument/2006/relationships/image" Target="../media/image943.png"/><Relationship Id="rId78" Type="http://schemas.openxmlformats.org/officeDocument/2006/relationships/image" Target="../media/image72.png"/><Relationship Id="rId143" Type="http://schemas.openxmlformats.org/officeDocument/2006/relationships/image" Target="../media/image137.png"/><Relationship Id="rId350" Type="http://schemas.openxmlformats.org/officeDocument/2006/relationships/image" Target="../media/image344.png"/><Relationship Id="rId588" Type="http://schemas.openxmlformats.org/officeDocument/2006/relationships/image" Target="../media/image582.png"/><Relationship Id="rId795" Type="http://schemas.openxmlformats.org/officeDocument/2006/relationships/image" Target="../media/image789.png"/><Relationship Id="rId809" Type="http://schemas.openxmlformats.org/officeDocument/2006/relationships/image" Target="../media/image803.png"/><Relationship Id="rId9" Type="http://schemas.openxmlformats.org/officeDocument/2006/relationships/image" Target="../media/image3.png"/><Relationship Id="rId210" Type="http://schemas.openxmlformats.org/officeDocument/2006/relationships/image" Target="../media/image204.png"/><Relationship Id="rId448" Type="http://schemas.openxmlformats.org/officeDocument/2006/relationships/image" Target="../media/image442.png"/><Relationship Id="rId655" Type="http://schemas.openxmlformats.org/officeDocument/2006/relationships/image" Target="../media/image649.png"/><Relationship Id="rId862" Type="http://schemas.openxmlformats.org/officeDocument/2006/relationships/image" Target="../media/image856.png"/><Relationship Id="rId1078" Type="http://schemas.openxmlformats.org/officeDocument/2006/relationships/image" Target="../media/image1072.png"/><Relationship Id="rId294" Type="http://schemas.openxmlformats.org/officeDocument/2006/relationships/image" Target="../media/image288.png"/><Relationship Id="rId308" Type="http://schemas.openxmlformats.org/officeDocument/2006/relationships/image" Target="../media/image302.png"/><Relationship Id="rId515" Type="http://schemas.openxmlformats.org/officeDocument/2006/relationships/image" Target="../media/image509.png"/><Relationship Id="rId722" Type="http://schemas.openxmlformats.org/officeDocument/2006/relationships/image" Target="../media/image716.png"/><Relationship Id="rId89" Type="http://schemas.openxmlformats.org/officeDocument/2006/relationships/image" Target="../media/image83.png"/><Relationship Id="rId154" Type="http://schemas.openxmlformats.org/officeDocument/2006/relationships/image" Target="../media/image148.png"/><Relationship Id="rId361" Type="http://schemas.openxmlformats.org/officeDocument/2006/relationships/image" Target="../media/image355.png"/><Relationship Id="rId599" Type="http://schemas.openxmlformats.org/officeDocument/2006/relationships/image" Target="../media/image593.png"/><Relationship Id="rId1005" Type="http://schemas.openxmlformats.org/officeDocument/2006/relationships/image" Target="../media/image999.png"/><Relationship Id="rId459" Type="http://schemas.openxmlformats.org/officeDocument/2006/relationships/image" Target="../media/image453.png"/><Relationship Id="rId666" Type="http://schemas.openxmlformats.org/officeDocument/2006/relationships/image" Target="../media/image660.png"/><Relationship Id="rId873" Type="http://schemas.openxmlformats.org/officeDocument/2006/relationships/image" Target="../media/image867.png"/><Relationship Id="rId1089" Type="http://schemas.openxmlformats.org/officeDocument/2006/relationships/image" Target="../media/image1083.png"/><Relationship Id="rId16" Type="http://schemas.openxmlformats.org/officeDocument/2006/relationships/image" Target="../media/image10.png"/><Relationship Id="rId221" Type="http://schemas.openxmlformats.org/officeDocument/2006/relationships/image" Target="../media/image215.png"/><Relationship Id="rId319" Type="http://schemas.openxmlformats.org/officeDocument/2006/relationships/image" Target="../media/image313.png"/><Relationship Id="rId526" Type="http://schemas.openxmlformats.org/officeDocument/2006/relationships/image" Target="../media/image520.png"/><Relationship Id="rId733" Type="http://schemas.openxmlformats.org/officeDocument/2006/relationships/image" Target="../media/image727.png"/><Relationship Id="rId940" Type="http://schemas.openxmlformats.org/officeDocument/2006/relationships/image" Target="../media/image934.png"/><Relationship Id="rId1016" Type="http://schemas.openxmlformats.org/officeDocument/2006/relationships/image" Target="../media/image1010.png"/><Relationship Id="rId165" Type="http://schemas.openxmlformats.org/officeDocument/2006/relationships/image" Target="../media/image159.png"/><Relationship Id="rId372" Type="http://schemas.openxmlformats.org/officeDocument/2006/relationships/image" Target="../media/image366.png"/><Relationship Id="rId677" Type="http://schemas.openxmlformats.org/officeDocument/2006/relationships/image" Target="../media/image671.png"/><Relationship Id="rId800" Type="http://schemas.openxmlformats.org/officeDocument/2006/relationships/image" Target="../media/image794.png"/><Relationship Id="rId232" Type="http://schemas.openxmlformats.org/officeDocument/2006/relationships/image" Target="../media/image226.png"/><Relationship Id="rId884" Type="http://schemas.openxmlformats.org/officeDocument/2006/relationships/image" Target="../media/image878.png"/><Relationship Id="rId27" Type="http://schemas.openxmlformats.org/officeDocument/2006/relationships/image" Target="../media/image21.png"/><Relationship Id="rId537" Type="http://schemas.openxmlformats.org/officeDocument/2006/relationships/image" Target="../media/image531.png"/><Relationship Id="rId744" Type="http://schemas.openxmlformats.org/officeDocument/2006/relationships/image" Target="../media/image738.png"/><Relationship Id="rId951" Type="http://schemas.openxmlformats.org/officeDocument/2006/relationships/image" Target="../media/image945.png"/><Relationship Id="rId80" Type="http://schemas.openxmlformats.org/officeDocument/2006/relationships/image" Target="../media/image74.png"/><Relationship Id="rId176" Type="http://schemas.openxmlformats.org/officeDocument/2006/relationships/image" Target="../media/image170.png"/><Relationship Id="rId383" Type="http://schemas.openxmlformats.org/officeDocument/2006/relationships/image" Target="../media/image377.png"/><Relationship Id="rId590" Type="http://schemas.openxmlformats.org/officeDocument/2006/relationships/image" Target="../media/image584.png"/><Relationship Id="rId604" Type="http://schemas.openxmlformats.org/officeDocument/2006/relationships/image" Target="../media/image598.png"/><Relationship Id="rId811" Type="http://schemas.openxmlformats.org/officeDocument/2006/relationships/image" Target="../media/image805.png"/><Relationship Id="rId1027" Type="http://schemas.openxmlformats.org/officeDocument/2006/relationships/image" Target="../media/image1021.png"/><Relationship Id="rId243" Type="http://schemas.openxmlformats.org/officeDocument/2006/relationships/image" Target="../media/image237.png"/><Relationship Id="rId450" Type="http://schemas.openxmlformats.org/officeDocument/2006/relationships/image" Target="../media/image444.png"/><Relationship Id="rId688" Type="http://schemas.openxmlformats.org/officeDocument/2006/relationships/image" Target="../media/image682.png"/><Relationship Id="rId895" Type="http://schemas.openxmlformats.org/officeDocument/2006/relationships/image" Target="../media/image889.png"/><Relationship Id="rId909" Type="http://schemas.openxmlformats.org/officeDocument/2006/relationships/image" Target="../media/image903.png"/><Relationship Id="rId1080" Type="http://schemas.openxmlformats.org/officeDocument/2006/relationships/image" Target="../media/image1074.png"/><Relationship Id="rId38" Type="http://schemas.openxmlformats.org/officeDocument/2006/relationships/image" Target="../media/image32.png"/><Relationship Id="rId103" Type="http://schemas.openxmlformats.org/officeDocument/2006/relationships/image" Target="../media/image97.png"/><Relationship Id="rId310" Type="http://schemas.openxmlformats.org/officeDocument/2006/relationships/image" Target="../media/image304.png"/><Relationship Id="rId548" Type="http://schemas.openxmlformats.org/officeDocument/2006/relationships/image" Target="../media/image542.png"/><Relationship Id="rId755" Type="http://schemas.openxmlformats.org/officeDocument/2006/relationships/image" Target="../media/image749.png"/><Relationship Id="rId962" Type="http://schemas.openxmlformats.org/officeDocument/2006/relationships/image" Target="../media/image956.png"/><Relationship Id="rId91" Type="http://schemas.openxmlformats.org/officeDocument/2006/relationships/image" Target="../media/image85.png"/><Relationship Id="rId187" Type="http://schemas.openxmlformats.org/officeDocument/2006/relationships/image" Target="../media/image181.png"/><Relationship Id="rId394" Type="http://schemas.openxmlformats.org/officeDocument/2006/relationships/image" Target="../media/image388.png"/><Relationship Id="rId408" Type="http://schemas.openxmlformats.org/officeDocument/2006/relationships/image" Target="../media/image402.png"/><Relationship Id="rId615" Type="http://schemas.openxmlformats.org/officeDocument/2006/relationships/image" Target="../media/image609.png"/><Relationship Id="rId822" Type="http://schemas.openxmlformats.org/officeDocument/2006/relationships/image" Target="../media/image816.png"/><Relationship Id="rId1038" Type="http://schemas.openxmlformats.org/officeDocument/2006/relationships/image" Target="../media/image1032.png"/><Relationship Id="rId254" Type="http://schemas.openxmlformats.org/officeDocument/2006/relationships/image" Target="../media/image248.png"/><Relationship Id="rId699" Type="http://schemas.openxmlformats.org/officeDocument/2006/relationships/image" Target="../media/image693.png"/><Relationship Id="rId1091" Type="http://schemas.openxmlformats.org/officeDocument/2006/relationships/image" Target="../media/image1085.png"/><Relationship Id="rId49" Type="http://schemas.openxmlformats.org/officeDocument/2006/relationships/image" Target="../media/image43.png"/><Relationship Id="rId114" Type="http://schemas.openxmlformats.org/officeDocument/2006/relationships/image" Target="../media/image108.png"/><Relationship Id="rId461" Type="http://schemas.openxmlformats.org/officeDocument/2006/relationships/image" Target="../media/image455.png"/><Relationship Id="rId559" Type="http://schemas.openxmlformats.org/officeDocument/2006/relationships/image" Target="../media/image553.png"/><Relationship Id="rId766" Type="http://schemas.openxmlformats.org/officeDocument/2006/relationships/image" Target="../media/image760.png"/><Relationship Id="rId198" Type="http://schemas.openxmlformats.org/officeDocument/2006/relationships/image" Target="../media/image192.png"/><Relationship Id="rId321" Type="http://schemas.openxmlformats.org/officeDocument/2006/relationships/image" Target="../media/image315.png"/><Relationship Id="rId419" Type="http://schemas.openxmlformats.org/officeDocument/2006/relationships/image" Target="../media/image413.png"/><Relationship Id="rId626" Type="http://schemas.openxmlformats.org/officeDocument/2006/relationships/image" Target="../media/image620.png"/><Relationship Id="rId973" Type="http://schemas.openxmlformats.org/officeDocument/2006/relationships/image" Target="../media/image967.png"/><Relationship Id="rId1049" Type="http://schemas.openxmlformats.org/officeDocument/2006/relationships/image" Target="../media/image1043.png"/><Relationship Id="rId833" Type="http://schemas.openxmlformats.org/officeDocument/2006/relationships/image" Target="../media/image827.png"/><Relationship Id="rId265" Type="http://schemas.openxmlformats.org/officeDocument/2006/relationships/image" Target="../media/image259.png"/><Relationship Id="rId472" Type="http://schemas.openxmlformats.org/officeDocument/2006/relationships/image" Target="../media/image466.png"/><Relationship Id="rId900" Type="http://schemas.openxmlformats.org/officeDocument/2006/relationships/image" Target="../media/image894.png"/><Relationship Id="rId125" Type="http://schemas.openxmlformats.org/officeDocument/2006/relationships/image" Target="../media/image119.png"/><Relationship Id="rId332" Type="http://schemas.openxmlformats.org/officeDocument/2006/relationships/image" Target="../media/image326.png"/><Relationship Id="rId777" Type="http://schemas.openxmlformats.org/officeDocument/2006/relationships/image" Target="../media/image771.png"/><Relationship Id="rId984" Type="http://schemas.openxmlformats.org/officeDocument/2006/relationships/image" Target="../media/image978.png"/><Relationship Id="rId637" Type="http://schemas.openxmlformats.org/officeDocument/2006/relationships/image" Target="../media/image631.png"/><Relationship Id="rId844" Type="http://schemas.openxmlformats.org/officeDocument/2006/relationships/image" Target="../media/image838.png"/><Relationship Id="rId276" Type="http://schemas.openxmlformats.org/officeDocument/2006/relationships/image" Target="../media/image270.png"/><Relationship Id="rId483" Type="http://schemas.openxmlformats.org/officeDocument/2006/relationships/image" Target="../media/image477.png"/><Relationship Id="rId690" Type="http://schemas.openxmlformats.org/officeDocument/2006/relationships/image" Target="../media/image684.png"/><Relationship Id="rId704" Type="http://schemas.openxmlformats.org/officeDocument/2006/relationships/image" Target="../media/image698.png"/><Relationship Id="rId911" Type="http://schemas.openxmlformats.org/officeDocument/2006/relationships/image" Target="../media/image905.png"/><Relationship Id="rId40" Type="http://schemas.openxmlformats.org/officeDocument/2006/relationships/image" Target="../media/image34.png"/><Relationship Id="rId136" Type="http://schemas.openxmlformats.org/officeDocument/2006/relationships/image" Target="../media/image130.png"/><Relationship Id="rId343" Type="http://schemas.openxmlformats.org/officeDocument/2006/relationships/image" Target="../media/image337.png"/><Relationship Id="rId550" Type="http://schemas.openxmlformats.org/officeDocument/2006/relationships/image" Target="../media/image544.png"/><Relationship Id="rId788" Type="http://schemas.openxmlformats.org/officeDocument/2006/relationships/image" Target="../media/image782.png"/><Relationship Id="rId995" Type="http://schemas.openxmlformats.org/officeDocument/2006/relationships/image" Target="../media/image989.png"/><Relationship Id="rId203" Type="http://schemas.openxmlformats.org/officeDocument/2006/relationships/image" Target="../media/image197.png"/><Relationship Id="rId648" Type="http://schemas.openxmlformats.org/officeDocument/2006/relationships/image" Target="../media/image642.png"/><Relationship Id="rId855" Type="http://schemas.openxmlformats.org/officeDocument/2006/relationships/image" Target="../media/image849.png"/><Relationship Id="rId1040" Type="http://schemas.openxmlformats.org/officeDocument/2006/relationships/image" Target="../media/image1034.png"/><Relationship Id="rId287" Type="http://schemas.openxmlformats.org/officeDocument/2006/relationships/image" Target="../media/image281.png"/><Relationship Id="rId410" Type="http://schemas.openxmlformats.org/officeDocument/2006/relationships/image" Target="../media/image404.png"/><Relationship Id="rId494" Type="http://schemas.openxmlformats.org/officeDocument/2006/relationships/image" Target="../media/image488.png"/><Relationship Id="rId508" Type="http://schemas.openxmlformats.org/officeDocument/2006/relationships/image" Target="../media/image502.png"/><Relationship Id="rId715" Type="http://schemas.openxmlformats.org/officeDocument/2006/relationships/image" Target="../media/image709.png"/><Relationship Id="rId922" Type="http://schemas.openxmlformats.org/officeDocument/2006/relationships/image" Target="../media/image916.png"/><Relationship Id="rId147" Type="http://schemas.openxmlformats.org/officeDocument/2006/relationships/image" Target="../media/image141.png"/><Relationship Id="rId354" Type="http://schemas.openxmlformats.org/officeDocument/2006/relationships/image" Target="../media/image348.png"/><Relationship Id="rId799" Type="http://schemas.openxmlformats.org/officeDocument/2006/relationships/image" Target="../media/image793.png"/><Relationship Id="rId51" Type="http://schemas.openxmlformats.org/officeDocument/2006/relationships/image" Target="../media/image45.png"/><Relationship Id="rId561" Type="http://schemas.openxmlformats.org/officeDocument/2006/relationships/image" Target="../media/image555.png"/><Relationship Id="rId659" Type="http://schemas.openxmlformats.org/officeDocument/2006/relationships/image" Target="../media/image653.png"/><Relationship Id="rId866" Type="http://schemas.openxmlformats.org/officeDocument/2006/relationships/image" Target="../media/image860.png"/><Relationship Id="rId214" Type="http://schemas.openxmlformats.org/officeDocument/2006/relationships/image" Target="../media/image208.png"/><Relationship Id="rId298" Type="http://schemas.openxmlformats.org/officeDocument/2006/relationships/image" Target="../media/image292.png"/><Relationship Id="rId421" Type="http://schemas.openxmlformats.org/officeDocument/2006/relationships/image" Target="../media/image415.png"/><Relationship Id="rId519" Type="http://schemas.openxmlformats.org/officeDocument/2006/relationships/image" Target="../media/image513.png"/><Relationship Id="rId1051" Type="http://schemas.openxmlformats.org/officeDocument/2006/relationships/image" Target="../media/image1045.png"/><Relationship Id="rId158" Type="http://schemas.openxmlformats.org/officeDocument/2006/relationships/image" Target="../media/image152.png"/><Relationship Id="rId726" Type="http://schemas.openxmlformats.org/officeDocument/2006/relationships/image" Target="../media/image720.png"/><Relationship Id="rId933" Type="http://schemas.openxmlformats.org/officeDocument/2006/relationships/image" Target="../media/image927.png"/><Relationship Id="rId1009" Type="http://schemas.openxmlformats.org/officeDocument/2006/relationships/image" Target="../media/image1003.png"/><Relationship Id="rId62" Type="http://schemas.openxmlformats.org/officeDocument/2006/relationships/image" Target="../media/image56.png"/><Relationship Id="rId365" Type="http://schemas.openxmlformats.org/officeDocument/2006/relationships/image" Target="../media/image359.png"/><Relationship Id="rId572" Type="http://schemas.openxmlformats.org/officeDocument/2006/relationships/image" Target="../media/image566.png"/><Relationship Id="rId225" Type="http://schemas.openxmlformats.org/officeDocument/2006/relationships/image" Target="../media/image219.png"/><Relationship Id="rId432" Type="http://schemas.openxmlformats.org/officeDocument/2006/relationships/image" Target="../media/image426.png"/><Relationship Id="rId877" Type="http://schemas.openxmlformats.org/officeDocument/2006/relationships/image" Target="../media/image871.png"/><Relationship Id="rId1062" Type="http://schemas.openxmlformats.org/officeDocument/2006/relationships/image" Target="../media/image1056.png"/><Relationship Id="rId737" Type="http://schemas.openxmlformats.org/officeDocument/2006/relationships/image" Target="../media/image731.png"/><Relationship Id="rId944" Type="http://schemas.openxmlformats.org/officeDocument/2006/relationships/image" Target="../media/image938.png"/><Relationship Id="rId73" Type="http://schemas.openxmlformats.org/officeDocument/2006/relationships/image" Target="../media/image67.png"/><Relationship Id="rId169" Type="http://schemas.openxmlformats.org/officeDocument/2006/relationships/image" Target="../media/image163.png"/><Relationship Id="rId376" Type="http://schemas.openxmlformats.org/officeDocument/2006/relationships/image" Target="../media/image370.png"/><Relationship Id="rId583" Type="http://schemas.openxmlformats.org/officeDocument/2006/relationships/image" Target="../media/image577.png"/><Relationship Id="rId790" Type="http://schemas.openxmlformats.org/officeDocument/2006/relationships/image" Target="../media/image784.png"/><Relationship Id="rId804" Type="http://schemas.openxmlformats.org/officeDocument/2006/relationships/image" Target="../media/image798.png"/><Relationship Id="rId4" Type="http://schemas.openxmlformats.org/officeDocument/2006/relationships/slideLayout" Target="../slideLayouts/slideLayout4.xml"/><Relationship Id="rId236" Type="http://schemas.openxmlformats.org/officeDocument/2006/relationships/image" Target="../media/image230.png"/><Relationship Id="rId443" Type="http://schemas.openxmlformats.org/officeDocument/2006/relationships/image" Target="../media/image437.png"/><Relationship Id="rId650" Type="http://schemas.openxmlformats.org/officeDocument/2006/relationships/image" Target="../media/image644.png"/><Relationship Id="rId888" Type="http://schemas.openxmlformats.org/officeDocument/2006/relationships/image" Target="../media/image882.png"/><Relationship Id="rId1073" Type="http://schemas.openxmlformats.org/officeDocument/2006/relationships/image" Target="../media/image1067.png"/><Relationship Id="rId303" Type="http://schemas.openxmlformats.org/officeDocument/2006/relationships/image" Target="../media/image297.png"/><Relationship Id="rId748" Type="http://schemas.openxmlformats.org/officeDocument/2006/relationships/image" Target="../media/image742.png"/><Relationship Id="rId955" Type="http://schemas.openxmlformats.org/officeDocument/2006/relationships/image" Target="../media/image949.png"/><Relationship Id="rId84" Type="http://schemas.openxmlformats.org/officeDocument/2006/relationships/image" Target="../media/image78.png"/><Relationship Id="rId387" Type="http://schemas.openxmlformats.org/officeDocument/2006/relationships/image" Target="../media/image381.png"/><Relationship Id="rId510" Type="http://schemas.openxmlformats.org/officeDocument/2006/relationships/image" Target="../media/image504.png"/><Relationship Id="rId594" Type="http://schemas.openxmlformats.org/officeDocument/2006/relationships/image" Target="../media/image588.png"/><Relationship Id="rId608" Type="http://schemas.openxmlformats.org/officeDocument/2006/relationships/image" Target="../media/image602.png"/><Relationship Id="rId815" Type="http://schemas.openxmlformats.org/officeDocument/2006/relationships/image" Target="../media/image809.png"/><Relationship Id="rId247" Type="http://schemas.openxmlformats.org/officeDocument/2006/relationships/image" Target="../media/image241.png"/><Relationship Id="rId899" Type="http://schemas.openxmlformats.org/officeDocument/2006/relationships/image" Target="../media/image893.png"/><Relationship Id="rId1000" Type="http://schemas.openxmlformats.org/officeDocument/2006/relationships/image" Target="../media/image994.png"/><Relationship Id="rId1084" Type="http://schemas.openxmlformats.org/officeDocument/2006/relationships/image" Target="../media/image1078.png"/><Relationship Id="rId107" Type="http://schemas.openxmlformats.org/officeDocument/2006/relationships/image" Target="../media/image101.png"/><Relationship Id="rId454" Type="http://schemas.openxmlformats.org/officeDocument/2006/relationships/image" Target="../media/image448.png"/><Relationship Id="rId661" Type="http://schemas.openxmlformats.org/officeDocument/2006/relationships/image" Target="../media/image655.png"/><Relationship Id="rId759" Type="http://schemas.openxmlformats.org/officeDocument/2006/relationships/image" Target="../media/image753.png"/><Relationship Id="rId966" Type="http://schemas.openxmlformats.org/officeDocument/2006/relationships/image" Target="../media/image960.png"/><Relationship Id="rId11" Type="http://schemas.openxmlformats.org/officeDocument/2006/relationships/image" Target="../media/image5.png"/><Relationship Id="rId314" Type="http://schemas.openxmlformats.org/officeDocument/2006/relationships/image" Target="../media/image308.png"/><Relationship Id="rId398" Type="http://schemas.openxmlformats.org/officeDocument/2006/relationships/image" Target="../media/image392.png"/><Relationship Id="rId521" Type="http://schemas.openxmlformats.org/officeDocument/2006/relationships/image" Target="../media/image515.png"/><Relationship Id="rId619" Type="http://schemas.openxmlformats.org/officeDocument/2006/relationships/image" Target="../media/image613.png"/><Relationship Id="rId95" Type="http://schemas.openxmlformats.org/officeDocument/2006/relationships/image" Target="../media/image89.png"/><Relationship Id="rId160" Type="http://schemas.openxmlformats.org/officeDocument/2006/relationships/image" Target="../media/image154.png"/><Relationship Id="rId826" Type="http://schemas.openxmlformats.org/officeDocument/2006/relationships/image" Target="../media/image820.png"/><Relationship Id="rId1011" Type="http://schemas.openxmlformats.org/officeDocument/2006/relationships/image" Target="../media/image1005.png"/><Relationship Id="rId258" Type="http://schemas.openxmlformats.org/officeDocument/2006/relationships/image" Target="../media/image252.png"/><Relationship Id="rId465" Type="http://schemas.openxmlformats.org/officeDocument/2006/relationships/image" Target="../media/image459.png"/><Relationship Id="rId672" Type="http://schemas.openxmlformats.org/officeDocument/2006/relationships/image" Target="../media/image666.png"/><Relationship Id="rId1095" Type="http://schemas.openxmlformats.org/officeDocument/2006/relationships/image" Target="../media/image1089.png"/><Relationship Id="rId22" Type="http://schemas.openxmlformats.org/officeDocument/2006/relationships/image" Target="../media/image16.png"/><Relationship Id="rId118" Type="http://schemas.openxmlformats.org/officeDocument/2006/relationships/image" Target="../media/image112.png"/><Relationship Id="rId325" Type="http://schemas.openxmlformats.org/officeDocument/2006/relationships/image" Target="../media/image319.png"/><Relationship Id="rId532" Type="http://schemas.openxmlformats.org/officeDocument/2006/relationships/image" Target="../media/image526.png"/><Relationship Id="rId977" Type="http://schemas.openxmlformats.org/officeDocument/2006/relationships/image" Target="../media/image971.png"/><Relationship Id="rId171" Type="http://schemas.openxmlformats.org/officeDocument/2006/relationships/image" Target="../media/image165.png"/><Relationship Id="rId837" Type="http://schemas.openxmlformats.org/officeDocument/2006/relationships/image" Target="../media/image831.png"/><Relationship Id="rId1022" Type="http://schemas.openxmlformats.org/officeDocument/2006/relationships/image" Target="../media/image1016.png"/><Relationship Id="rId269" Type="http://schemas.openxmlformats.org/officeDocument/2006/relationships/image" Target="../media/image263.png"/><Relationship Id="rId476" Type="http://schemas.openxmlformats.org/officeDocument/2006/relationships/image" Target="../media/image470.png"/><Relationship Id="rId683" Type="http://schemas.openxmlformats.org/officeDocument/2006/relationships/image" Target="../media/image677.png"/><Relationship Id="rId890" Type="http://schemas.openxmlformats.org/officeDocument/2006/relationships/image" Target="../media/image884.png"/><Relationship Id="rId904" Type="http://schemas.openxmlformats.org/officeDocument/2006/relationships/image" Target="../media/image898.png"/><Relationship Id="rId33" Type="http://schemas.openxmlformats.org/officeDocument/2006/relationships/image" Target="../media/image27.png"/><Relationship Id="rId129" Type="http://schemas.openxmlformats.org/officeDocument/2006/relationships/image" Target="../media/image123.png"/><Relationship Id="rId336" Type="http://schemas.openxmlformats.org/officeDocument/2006/relationships/image" Target="../media/image330.png"/><Relationship Id="rId543" Type="http://schemas.openxmlformats.org/officeDocument/2006/relationships/image" Target="../media/image537.png"/><Relationship Id="rId988" Type="http://schemas.openxmlformats.org/officeDocument/2006/relationships/image" Target="../media/image982.png"/><Relationship Id="rId182" Type="http://schemas.openxmlformats.org/officeDocument/2006/relationships/image" Target="../media/image176.png"/><Relationship Id="rId403" Type="http://schemas.openxmlformats.org/officeDocument/2006/relationships/image" Target="../media/image397.png"/><Relationship Id="rId750" Type="http://schemas.openxmlformats.org/officeDocument/2006/relationships/image" Target="../media/image744.png"/><Relationship Id="rId848" Type="http://schemas.openxmlformats.org/officeDocument/2006/relationships/image" Target="../media/image842.png"/><Relationship Id="rId1033" Type="http://schemas.openxmlformats.org/officeDocument/2006/relationships/image" Target="../media/image1027.png"/><Relationship Id="rId487" Type="http://schemas.openxmlformats.org/officeDocument/2006/relationships/image" Target="../media/image481.png"/><Relationship Id="rId610" Type="http://schemas.openxmlformats.org/officeDocument/2006/relationships/image" Target="../media/image604.png"/><Relationship Id="rId694" Type="http://schemas.openxmlformats.org/officeDocument/2006/relationships/image" Target="../media/image688.png"/><Relationship Id="rId708" Type="http://schemas.openxmlformats.org/officeDocument/2006/relationships/image" Target="../media/image702.png"/><Relationship Id="rId915" Type="http://schemas.openxmlformats.org/officeDocument/2006/relationships/image" Target="../media/image909.png"/><Relationship Id="rId347" Type="http://schemas.openxmlformats.org/officeDocument/2006/relationships/image" Target="../media/image341.png"/><Relationship Id="rId999" Type="http://schemas.openxmlformats.org/officeDocument/2006/relationships/image" Target="../media/image993.png"/><Relationship Id="rId1100" Type="http://schemas.openxmlformats.org/officeDocument/2006/relationships/image" Target="../media/image1094.png"/><Relationship Id="rId44" Type="http://schemas.openxmlformats.org/officeDocument/2006/relationships/image" Target="../media/image38.png"/><Relationship Id="rId554" Type="http://schemas.openxmlformats.org/officeDocument/2006/relationships/image" Target="../media/image548.png"/><Relationship Id="rId761" Type="http://schemas.openxmlformats.org/officeDocument/2006/relationships/image" Target="../media/image755.png"/><Relationship Id="rId859" Type="http://schemas.openxmlformats.org/officeDocument/2006/relationships/image" Target="../media/image853.png"/><Relationship Id="rId193" Type="http://schemas.openxmlformats.org/officeDocument/2006/relationships/image" Target="../media/image187.png"/><Relationship Id="rId207" Type="http://schemas.openxmlformats.org/officeDocument/2006/relationships/image" Target="../media/image201.png"/><Relationship Id="rId414" Type="http://schemas.openxmlformats.org/officeDocument/2006/relationships/image" Target="../media/image408.png"/><Relationship Id="rId498" Type="http://schemas.openxmlformats.org/officeDocument/2006/relationships/image" Target="../media/image492.png"/><Relationship Id="rId621" Type="http://schemas.openxmlformats.org/officeDocument/2006/relationships/image" Target="../media/image615.png"/><Relationship Id="rId1044" Type="http://schemas.openxmlformats.org/officeDocument/2006/relationships/image" Target="../media/image1038.png"/><Relationship Id="rId260" Type="http://schemas.openxmlformats.org/officeDocument/2006/relationships/image" Target="../media/image254.png"/><Relationship Id="rId719" Type="http://schemas.openxmlformats.org/officeDocument/2006/relationships/image" Target="../media/image713.png"/><Relationship Id="rId926" Type="http://schemas.openxmlformats.org/officeDocument/2006/relationships/image" Target="../media/image920.png"/><Relationship Id="rId55" Type="http://schemas.openxmlformats.org/officeDocument/2006/relationships/image" Target="../media/image49.png"/><Relationship Id="rId120" Type="http://schemas.openxmlformats.org/officeDocument/2006/relationships/image" Target="../media/image114.png"/><Relationship Id="rId358" Type="http://schemas.openxmlformats.org/officeDocument/2006/relationships/image" Target="../media/image352.png"/><Relationship Id="rId565" Type="http://schemas.openxmlformats.org/officeDocument/2006/relationships/image" Target="../media/image559.png"/><Relationship Id="rId772" Type="http://schemas.openxmlformats.org/officeDocument/2006/relationships/image" Target="../media/image766.png"/><Relationship Id="rId218" Type="http://schemas.openxmlformats.org/officeDocument/2006/relationships/image" Target="../media/image212.png"/><Relationship Id="rId425" Type="http://schemas.openxmlformats.org/officeDocument/2006/relationships/image" Target="../media/image419.png"/><Relationship Id="rId632" Type="http://schemas.openxmlformats.org/officeDocument/2006/relationships/image" Target="../media/image626.png"/><Relationship Id="rId1055" Type="http://schemas.openxmlformats.org/officeDocument/2006/relationships/image" Target="../media/image1049.png"/><Relationship Id="rId271" Type="http://schemas.openxmlformats.org/officeDocument/2006/relationships/image" Target="../media/image265.png"/><Relationship Id="rId937" Type="http://schemas.openxmlformats.org/officeDocument/2006/relationships/image" Target="../media/image931.png"/><Relationship Id="rId66" Type="http://schemas.openxmlformats.org/officeDocument/2006/relationships/image" Target="../media/image60.png"/><Relationship Id="rId131" Type="http://schemas.openxmlformats.org/officeDocument/2006/relationships/image" Target="../media/image125.png"/><Relationship Id="rId369" Type="http://schemas.openxmlformats.org/officeDocument/2006/relationships/image" Target="../media/image363.png"/><Relationship Id="rId576" Type="http://schemas.openxmlformats.org/officeDocument/2006/relationships/image" Target="../media/image570.png"/><Relationship Id="rId783" Type="http://schemas.openxmlformats.org/officeDocument/2006/relationships/image" Target="../media/image777.png"/><Relationship Id="rId990" Type="http://schemas.openxmlformats.org/officeDocument/2006/relationships/image" Target="../media/image984.png"/><Relationship Id="rId229" Type="http://schemas.openxmlformats.org/officeDocument/2006/relationships/image" Target="../media/image223.png"/><Relationship Id="rId436" Type="http://schemas.openxmlformats.org/officeDocument/2006/relationships/image" Target="../media/image430.png"/><Relationship Id="rId643" Type="http://schemas.openxmlformats.org/officeDocument/2006/relationships/image" Target="../media/image637.png"/><Relationship Id="rId1066" Type="http://schemas.openxmlformats.org/officeDocument/2006/relationships/image" Target="../media/image1060.png"/><Relationship Id="rId850" Type="http://schemas.openxmlformats.org/officeDocument/2006/relationships/image" Target="../media/image844.png"/><Relationship Id="rId948" Type="http://schemas.openxmlformats.org/officeDocument/2006/relationships/image" Target="../media/image942.png"/><Relationship Id="rId77" Type="http://schemas.openxmlformats.org/officeDocument/2006/relationships/image" Target="../media/image71.png"/><Relationship Id="rId282" Type="http://schemas.openxmlformats.org/officeDocument/2006/relationships/image" Target="../media/image276.png"/><Relationship Id="rId503" Type="http://schemas.openxmlformats.org/officeDocument/2006/relationships/image" Target="../media/image497.png"/><Relationship Id="rId587" Type="http://schemas.openxmlformats.org/officeDocument/2006/relationships/image" Target="../media/image581.png"/><Relationship Id="rId710" Type="http://schemas.openxmlformats.org/officeDocument/2006/relationships/image" Target="../media/image704.png"/><Relationship Id="rId808" Type="http://schemas.openxmlformats.org/officeDocument/2006/relationships/image" Target="../media/image802.png"/><Relationship Id="rId8" Type="http://schemas.openxmlformats.org/officeDocument/2006/relationships/image" Target="../media/image2.png"/><Relationship Id="rId142" Type="http://schemas.openxmlformats.org/officeDocument/2006/relationships/image" Target="../media/image136.png"/><Relationship Id="rId447" Type="http://schemas.openxmlformats.org/officeDocument/2006/relationships/image" Target="../media/image441.png"/><Relationship Id="rId794" Type="http://schemas.openxmlformats.org/officeDocument/2006/relationships/image" Target="../media/image788.png"/><Relationship Id="rId1077" Type="http://schemas.openxmlformats.org/officeDocument/2006/relationships/image" Target="../media/image1071.png"/><Relationship Id="rId654" Type="http://schemas.openxmlformats.org/officeDocument/2006/relationships/image" Target="../media/image648.png"/><Relationship Id="rId861" Type="http://schemas.openxmlformats.org/officeDocument/2006/relationships/image" Target="../media/image855.png"/><Relationship Id="rId959" Type="http://schemas.openxmlformats.org/officeDocument/2006/relationships/image" Target="../media/image953.png"/><Relationship Id="rId293" Type="http://schemas.openxmlformats.org/officeDocument/2006/relationships/image" Target="../media/image287.png"/><Relationship Id="rId307" Type="http://schemas.openxmlformats.org/officeDocument/2006/relationships/image" Target="../media/image301.png"/><Relationship Id="rId514" Type="http://schemas.openxmlformats.org/officeDocument/2006/relationships/image" Target="../media/image508.png"/><Relationship Id="rId721" Type="http://schemas.openxmlformats.org/officeDocument/2006/relationships/image" Target="../media/image715.png"/><Relationship Id="rId88" Type="http://schemas.openxmlformats.org/officeDocument/2006/relationships/image" Target="../media/image82.png"/><Relationship Id="rId153" Type="http://schemas.openxmlformats.org/officeDocument/2006/relationships/image" Target="../media/image147.png"/><Relationship Id="rId360" Type="http://schemas.openxmlformats.org/officeDocument/2006/relationships/image" Target="../media/image354.png"/><Relationship Id="rId598" Type="http://schemas.openxmlformats.org/officeDocument/2006/relationships/image" Target="../media/image592.png"/><Relationship Id="rId819" Type="http://schemas.openxmlformats.org/officeDocument/2006/relationships/image" Target="../media/image813.png"/><Relationship Id="rId1004" Type="http://schemas.openxmlformats.org/officeDocument/2006/relationships/image" Target="../media/image998.png"/><Relationship Id="rId220" Type="http://schemas.openxmlformats.org/officeDocument/2006/relationships/image" Target="../media/image214.png"/><Relationship Id="rId458" Type="http://schemas.openxmlformats.org/officeDocument/2006/relationships/image" Target="../media/image452.png"/><Relationship Id="rId665" Type="http://schemas.openxmlformats.org/officeDocument/2006/relationships/image" Target="../media/image659.png"/><Relationship Id="rId872" Type="http://schemas.openxmlformats.org/officeDocument/2006/relationships/image" Target="../media/image866.png"/><Relationship Id="rId1088" Type="http://schemas.openxmlformats.org/officeDocument/2006/relationships/image" Target="../media/image1082.png"/><Relationship Id="rId15" Type="http://schemas.openxmlformats.org/officeDocument/2006/relationships/image" Target="../media/image9.png"/><Relationship Id="rId318" Type="http://schemas.openxmlformats.org/officeDocument/2006/relationships/image" Target="../media/image312.png"/><Relationship Id="rId525" Type="http://schemas.openxmlformats.org/officeDocument/2006/relationships/image" Target="../media/image519.png"/><Relationship Id="rId732" Type="http://schemas.openxmlformats.org/officeDocument/2006/relationships/image" Target="../media/image726.png"/><Relationship Id="rId99" Type="http://schemas.openxmlformats.org/officeDocument/2006/relationships/image" Target="../media/image93.png"/><Relationship Id="rId164" Type="http://schemas.openxmlformats.org/officeDocument/2006/relationships/image" Target="../media/image158.png"/><Relationship Id="rId371" Type="http://schemas.openxmlformats.org/officeDocument/2006/relationships/image" Target="../media/image365.png"/><Relationship Id="rId1015" Type="http://schemas.openxmlformats.org/officeDocument/2006/relationships/image" Target="../media/image1009.png"/><Relationship Id="rId469" Type="http://schemas.openxmlformats.org/officeDocument/2006/relationships/image" Target="../media/image463.png"/><Relationship Id="rId676" Type="http://schemas.openxmlformats.org/officeDocument/2006/relationships/image" Target="../media/image670.png"/><Relationship Id="rId883" Type="http://schemas.openxmlformats.org/officeDocument/2006/relationships/image" Target="../media/image877.png"/><Relationship Id="rId1099" Type="http://schemas.openxmlformats.org/officeDocument/2006/relationships/image" Target="../media/image1093.png"/><Relationship Id="rId26" Type="http://schemas.openxmlformats.org/officeDocument/2006/relationships/image" Target="../media/image20.png"/><Relationship Id="rId231" Type="http://schemas.openxmlformats.org/officeDocument/2006/relationships/image" Target="../media/image225.png"/><Relationship Id="rId329" Type="http://schemas.openxmlformats.org/officeDocument/2006/relationships/image" Target="../media/image323.png"/><Relationship Id="rId536" Type="http://schemas.openxmlformats.org/officeDocument/2006/relationships/image" Target="../media/image530.png"/><Relationship Id="rId175" Type="http://schemas.openxmlformats.org/officeDocument/2006/relationships/image" Target="../media/image169.png"/><Relationship Id="rId743" Type="http://schemas.openxmlformats.org/officeDocument/2006/relationships/image" Target="../media/image737.png"/><Relationship Id="rId950" Type="http://schemas.openxmlformats.org/officeDocument/2006/relationships/image" Target="../media/image944.png"/><Relationship Id="rId1026" Type="http://schemas.openxmlformats.org/officeDocument/2006/relationships/image" Target="../media/image1020.png"/><Relationship Id="rId382" Type="http://schemas.openxmlformats.org/officeDocument/2006/relationships/image" Target="../media/image376.png"/><Relationship Id="rId603" Type="http://schemas.openxmlformats.org/officeDocument/2006/relationships/image" Target="../media/image597.png"/><Relationship Id="rId687" Type="http://schemas.openxmlformats.org/officeDocument/2006/relationships/image" Target="../media/image681.png"/><Relationship Id="rId810" Type="http://schemas.openxmlformats.org/officeDocument/2006/relationships/image" Target="../media/image804.png"/><Relationship Id="rId908" Type="http://schemas.openxmlformats.org/officeDocument/2006/relationships/image" Target="../media/image902.png"/><Relationship Id="rId242" Type="http://schemas.openxmlformats.org/officeDocument/2006/relationships/image" Target="../media/image236.png"/><Relationship Id="rId894" Type="http://schemas.openxmlformats.org/officeDocument/2006/relationships/image" Target="../media/image888.png"/><Relationship Id="rId37" Type="http://schemas.openxmlformats.org/officeDocument/2006/relationships/image" Target="../media/image31.png"/><Relationship Id="rId102" Type="http://schemas.openxmlformats.org/officeDocument/2006/relationships/image" Target="../media/image96.png"/><Relationship Id="rId547" Type="http://schemas.openxmlformats.org/officeDocument/2006/relationships/image" Target="../media/image541.png"/><Relationship Id="rId754" Type="http://schemas.openxmlformats.org/officeDocument/2006/relationships/image" Target="../media/image748.png"/><Relationship Id="rId961" Type="http://schemas.openxmlformats.org/officeDocument/2006/relationships/image" Target="../media/image955.png"/><Relationship Id="rId90" Type="http://schemas.openxmlformats.org/officeDocument/2006/relationships/image" Target="../media/image84.png"/><Relationship Id="rId186" Type="http://schemas.openxmlformats.org/officeDocument/2006/relationships/image" Target="../media/image180.png"/><Relationship Id="rId393" Type="http://schemas.openxmlformats.org/officeDocument/2006/relationships/image" Target="../media/image387.png"/><Relationship Id="rId407" Type="http://schemas.openxmlformats.org/officeDocument/2006/relationships/image" Target="../media/image401.png"/><Relationship Id="rId614" Type="http://schemas.openxmlformats.org/officeDocument/2006/relationships/image" Target="../media/image608.png"/><Relationship Id="rId821" Type="http://schemas.openxmlformats.org/officeDocument/2006/relationships/image" Target="../media/image815.png"/><Relationship Id="rId1037" Type="http://schemas.openxmlformats.org/officeDocument/2006/relationships/image" Target="../media/image1031.png"/><Relationship Id="rId253" Type="http://schemas.openxmlformats.org/officeDocument/2006/relationships/image" Target="../media/image247.png"/><Relationship Id="rId460" Type="http://schemas.openxmlformats.org/officeDocument/2006/relationships/image" Target="../media/image454.png"/><Relationship Id="rId698" Type="http://schemas.openxmlformats.org/officeDocument/2006/relationships/image" Target="../media/image692.png"/><Relationship Id="rId919" Type="http://schemas.openxmlformats.org/officeDocument/2006/relationships/image" Target="../media/image913.png"/><Relationship Id="rId1090" Type="http://schemas.openxmlformats.org/officeDocument/2006/relationships/image" Target="../media/image1084.png"/><Relationship Id="rId48" Type="http://schemas.openxmlformats.org/officeDocument/2006/relationships/image" Target="../media/image42.png"/><Relationship Id="rId113" Type="http://schemas.openxmlformats.org/officeDocument/2006/relationships/image" Target="../media/image107.png"/><Relationship Id="rId320" Type="http://schemas.openxmlformats.org/officeDocument/2006/relationships/image" Target="../media/image314.png"/><Relationship Id="rId558" Type="http://schemas.openxmlformats.org/officeDocument/2006/relationships/image" Target="../media/image552.png"/><Relationship Id="rId765" Type="http://schemas.openxmlformats.org/officeDocument/2006/relationships/image" Target="../media/image759.png"/><Relationship Id="rId972" Type="http://schemas.openxmlformats.org/officeDocument/2006/relationships/image" Target="../media/image966.png"/><Relationship Id="rId197" Type="http://schemas.openxmlformats.org/officeDocument/2006/relationships/image" Target="../media/image191.png"/><Relationship Id="rId418" Type="http://schemas.openxmlformats.org/officeDocument/2006/relationships/image" Target="../media/image412.png"/><Relationship Id="rId625" Type="http://schemas.openxmlformats.org/officeDocument/2006/relationships/image" Target="../media/image619.png"/><Relationship Id="rId832" Type="http://schemas.openxmlformats.org/officeDocument/2006/relationships/image" Target="../media/image826.png"/><Relationship Id="rId1048" Type="http://schemas.openxmlformats.org/officeDocument/2006/relationships/image" Target="../media/image1042.png"/><Relationship Id="rId264" Type="http://schemas.openxmlformats.org/officeDocument/2006/relationships/image" Target="../media/image258.png"/><Relationship Id="rId471" Type="http://schemas.openxmlformats.org/officeDocument/2006/relationships/image" Target="../media/image465.png"/><Relationship Id="rId59" Type="http://schemas.openxmlformats.org/officeDocument/2006/relationships/image" Target="../media/image53.png"/><Relationship Id="rId124" Type="http://schemas.openxmlformats.org/officeDocument/2006/relationships/image" Target="../media/image118.png"/><Relationship Id="rId569" Type="http://schemas.openxmlformats.org/officeDocument/2006/relationships/image" Target="../media/image563.png"/><Relationship Id="rId776" Type="http://schemas.openxmlformats.org/officeDocument/2006/relationships/image" Target="../media/image770.png"/><Relationship Id="rId983" Type="http://schemas.openxmlformats.org/officeDocument/2006/relationships/image" Target="../media/image977.png"/><Relationship Id="rId331" Type="http://schemas.openxmlformats.org/officeDocument/2006/relationships/image" Target="../media/image325.png"/><Relationship Id="rId429" Type="http://schemas.openxmlformats.org/officeDocument/2006/relationships/image" Target="../media/image423.png"/><Relationship Id="rId636" Type="http://schemas.openxmlformats.org/officeDocument/2006/relationships/image" Target="../media/image630.png"/><Relationship Id="rId1059" Type="http://schemas.openxmlformats.org/officeDocument/2006/relationships/image" Target="../media/image1053.png"/><Relationship Id="rId843" Type="http://schemas.openxmlformats.org/officeDocument/2006/relationships/image" Target="../media/image837.png"/><Relationship Id="rId275" Type="http://schemas.openxmlformats.org/officeDocument/2006/relationships/image" Target="../media/image269.png"/><Relationship Id="rId482" Type="http://schemas.openxmlformats.org/officeDocument/2006/relationships/image" Target="../media/image476.png"/><Relationship Id="rId703" Type="http://schemas.openxmlformats.org/officeDocument/2006/relationships/image" Target="../media/image697.png"/><Relationship Id="rId910" Type="http://schemas.openxmlformats.org/officeDocument/2006/relationships/image" Target="../media/image904.png"/><Relationship Id="rId135" Type="http://schemas.openxmlformats.org/officeDocument/2006/relationships/image" Target="../media/image129.png"/><Relationship Id="rId342" Type="http://schemas.openxmlformats.org/officeDocument/2006/relationships/image" Target="../media/image336.png"/><Relationship Id="rId787" Type="http://schemas.openxmlformats.org/officeDocument/2006/relationships/image" Target="../media/image781.png"/><Relationship Id="rId994" Type="http://schemas.openxmlformats.org/officeDocument/2006/relationships/image" Target="../media/image988.png"/><Relationship Id="rId202" Type="http://schemas.openxmlformats.org/officeDocument/2006/relationships/image" Target="../media/image196.png"/><Relationship Id="rId647" Type="http://schemas.openxmlformats.org/officeDocument/2006/relationships/image" Target="../media/image641.png"/><Relationship Id="rId854" Type="http://schemas.openxmlformats.org/officeDocument/2006/relationships/image" Target="../media/image848.png"/><Relationship Id="rId286" Type="http://schemas.openxmlformats.org/officeDocument/2006/relationships/image" Target="../media/image280.png"/><Relationship Id="rId493" Type="http://schemas.openxmlformats.org/officeDocument/2006/relationships/image" Target="../media/image487.png"/><Relationship Id="rId507" Type="http://schemas.openxmlformats.org/officeDocument/2006/relationships/image" Target="../media/image501.png"/><Relationship Id="rId714" Type="http://schemas.openxmlformats.org/officeDocument/2006/relationships/image" Target="../media/image708.png"/><Relationship Id="rId921" Type="http://schemas.openxmlformats.org/officeDocument/2006/relationships/image" Target="../media/image915.png"/><Relationship Id="rId50" Type="http://schemas.openxmlformats.org/officeDocument/2006/relationships/image" Target="../media/image44.png"/><Relationship Id="rId146" Type="http://schemas.openxmlformats.org/officeDocument/2006/relationships/image" Target="../media/image140.png"/><Relationship Id="rId353" Type="http://schemas.openxmlformats.org/officeDocument/2006/relationships/image" Target="../media/image347.png"/><Relationship Id="rId560" Type="http://schemas.openxmlformats.org/officeDocument/2006/relationships/image" Target="../media/image554.png"/><Relationship Id="rId798" Type="http://schemas.openxmlformats.org/officeDocument/2006/relationships/image" Target="../media/image792.png"/><Relationship Id="rId213" Type="http://schemas.openxmlformats.org/officeDocument/2006/relationships/image" Target="../media/image207.png"/><Relationship Id="rId420" Type="http://schemas.openxmlformats.org/officeDocument/2006/relationships/image" Target="../media/image414.png"/><Relationship Id="rId658" Type="http://schemas.openxmlformats.org/officeDocument/2006/relationships/image" Target="../media/image652.png"/><Relationship Id="rId865" Type="http://schemas.openxmlformats.org/officeDocument/2006/relationships/image" Target="../media/image859.png"/><Relationship Id="rId1050" Type="http://schemas.openxmlformats.org/officeDocument/2006/relationships/image" Target="../media/image1044.png"/><Relationship Id="rId297" Type="http://schemas.openxmlformats.org/officeDocument/2006/relationships/image" Target="../media/image291.png"/><Relationship Id="rId518" Type="http://schemas.openxmlformats.org/officeDocument/2006/relationships/image" Target="../media/image512.png"/><Relationship Id="rId725" Type="http://schemas.openxmlformats.org/officeDocument/2006/relationships/image" Target="../media/image719.png"/><Relationship Id="rId932" Type="http://schemas.openxmlformats.org/officeDocument/2006/relationships/image" Target="../media/image926.png"/><Relationship Id="rId157" Type="http://schemas.openxmlformats.org/officeDocument/2006/relationships/image" Target="../media/image151.png"/><Relationship Id="rId364" Type="http://schemas.openxmlformats.org/officeDocument/2006/relationships/image" Target="../media/image358.png"/><Relationship Id="rId1008" Type="http://schemas.openxmlformats.org/officeDocument/2006/relationships/image" Target="../media/image1002.png"/><Relationship Id="rId61" Type="http://schemas.openxmlformats.org/officeDocument/2006/relationships/image" Target="../media/image55.png"/><Relationship Id="rId571" Type="http://schemas.openxmlformats.org/officeDocument/2006/relationships/image" Target="../media/image565.png"/><Relationship Id="rId669" Type="http://schemas.openxmlformats.org/officeDocument/2006/relationships/image" Target="../media/image663.png"/><Relationship Id="rId876" Type="http://schemas.openxmlformats.org/officeDocument/2006/relationships/image" Target="../media/image870.png"/><Relationship Id="rId19" Type="http://schemas.openxmlformats.org/officeDocument/2006/relationships/image" Target="../media/image13.png"/><Relationship Id="rId224" Type="http://schemas.openxmlformats.org/officeDocument/2006/relationships/image" Target="../media/image218.png"/><Relationship Id="rId431" Type="http://schemas.openxmlformats.org/officeDocument/2006/relationships/image" Target="../media/image425.png"/><Relationship Id="rId529" Type="http://schemas.openxmlformats.org/officeDocument/2006/relationships/image" Target="../media/image523.png"/><Relationship Id="rId736" Type="http://schemas.openxmlformats.org/officeDocument/2006/relationships/image" Target="../media/image730.png"/><Relationship Id="rId1061" Type="http://schemas.openxmlformats.org/officeDocument/2006/relationships/image" Target="../media/image1055.png"/><Relationship Id="rId168" Type="http://schemas.openxmlformats.org/officeDocument/2006/relationships/image" Target="../media/image162.png"/><Relationship Id="rId943" Type="http://schemas.openxmlformats.org/officeDocument/2006/relationships/image" Target="../media/image937.png"/><Relationship Id="rId1019" Type="http://schemas.openxmlformats.org/officeDocument/2006/relationships/image" Target="../media/image1013.png"/><Relationship Id="rId72" Type="http://schemas.openxmlformats.org/officeDocument/2006/relationships/image" Target="../media/image66.png"/><Relationship Id="rId375" Type="http://schemas.openxmlformats.org/officeDocument/2006/relationships/image" Target="../media/image369.png"/><Relationship Id="rId582" Type="http://schemas.openxmlformats.org/officeDocument/2006/relationships/image" Target="../media/image576.png"/><Relationship Id="rId803" Type="http://schemas.openxmlformats.org/officeDocument/2006/relationships/image" Target="../media/image797.png"/><Relationship Id="rId3" Type="http://schemas.openxmlformats.org/officeDocument/2006/relationships/slideLayout" Target="../slideLayouts/slideLayout3.xml"/><Relationship Id="rId235" Type="http://schemas.openxmlformats.org/officeDocument/2006/relationships/image" Target="../media/image229.png"/><Relationship Id="rId442" Type="http://schemas.openxmlformats.org/officeDocument/2006/relationships/image" Target="../media/image436.png"/><Relationship Id="rId887" Type="http://schemas.openxmlformats.org/officeDocument/2006/relationships/image" Target="../media/image881.png"/><Relationship Id="rId1072" Type="http://schemas.openxmlformats.org/officeDocument/2006/relationships/image" Target="../media/image1066.png"/><Relationship Id="rId302" Type="http://schemas.openxmlformats.org/officeDocument/2006/relationships/image" Target="../media/image296.png"/><Relationship Id="rId747" Type="http://schemas.openxmlformats.org/officeDocument/2006/relationships/image" Target="../media/image741.png"/><Relationship Id="rId954" Type="http://schemas.openxmlformats.org/officeDocument/2006/relationships/image" Target="../media/image948.png"/><Relationship Id="rId83" Type="http://schemas.openxmlformats.org/officeDocument/2006/relationships/image" Target="../media/image77.png"/><Relationship Id="rId179" Type="http://schemas.openxmlformats.org/officeDocument/2006/relationships/image" Target="../media/image173.png"/><Relationship Id="rId386" Type="http://schemas.openxmlformats.org/officeDocument/2006/relationships/image" Target="../media/image380.png"/><Relationship Id="rId593" Type="http://schemas.openxmlformats.org/officeDocument/2006/relationships/image" Target="../media/image587.png"/><Relationship Id="rId607" Type="http://schemas.openxmlformats.org/officeDocument/2006/relationships/image" Target="../media/image601.png"/><Relationship Id="rId814" Type="http://schemas.openxmlformats.org/officeDocument/2006/relationships/image" Target="../media/image808.png"/><Relationship Id="rId246" Type="http://schemas.openxmlformats.org/officeDocument/2006/relationships/image" Target="../media/image240.png"/><Relationship Id="rId453" Type="http://schemas.openxmlformats.org/officeDocument/2006/relationships/image" Target="../media/image447.png"/><Relationship Id="rId660" Type="http://schemas.openxmlformats.org/officeDocument/2006/relationships/image" Target="../media/image654.png"/><Relationship Id="rId898" Type="http://schemas.openxmlformats.org/officeDocument/2006/relationships/image" Target="../media/image892.png"/><Relationship Id="rId1083" Type="http://schemas.openxmlformats.org/officeDocument/2006/relationships/image" Target="../media/image1077.png"/><Relationship Id="rId106" Type="http://schemas.openxmlformats.org/officeDocument/2006/relationships/image" Target="../media/image100.png"/><Relationship Id="rId313" Type="http://schemas.openxmlformats.org/officeDocument/2006/relationships/image" Target="../media/image307.png"/><Relationship Id="rId758" Type="http://schemas.openxmlformats.org/officeDocument/2006/relationships/image" Target="../media/image752.png"/><Relationship Id="rId965" Type="http://schemas.openxmlformats.org/officeDocument/2006/relationships/image" Target="../media/image959.png"/><Relationship Id="rId10" Type="http://schemas.openxmlformats.org/officeDocument/2006/relationships/image" Target="../media/image4.png"/><Relationship Id="rId94" Type="http://schemas.openxmlformats.org/officeDocument/2006/relationships/image" Target="../media/image88.png"/><Relationship Id="rId397" Type="http://schemas.openxmlformats.org/officeDocument/2006/relationships/image" Target="../media/image391.png"/><Relationship Id="rId520" Type="http://schemas.openxmlformats.org/officeDocument/2006/relationships/image" Target="../media/image514.png"/><Relationship Id="rId618" Type="http://schemas.openxmlformats.org/officeDocument/2006/relationships/image" Target="../media/image612.png"/><Relationship Id="rId825" Type="http://schemas.openxmlformats.org/officeDocument/2006/relationships/image" Target="../media/image819.png"/><Relationship Id="rId257" Type="http://schemas.openxmlformats.org/officeDocument/2006/relationships/image" Target="../media/image251.png"/><Relationship Id="rId464" Type="http://schemas.openxmlformats.org/officeDocument/2006/relationships/image" Target="../media/image458.png"/><Relationship Id="rId1010" Type="http://schemas.openxmlformats.org/officeDocument/2006/relationships/image" Target="../media/image1004.png"/><Relationship Id="rId1094" Type="http://schemas.openxmlformats.org/officeDocument/2006/relationships/image" Target="../media/image1088.png"/><Relationship Id="rId117" Type="http://schemas.openxmlformats.org/officeDocument/2006/relationships/image" Target="../media/image111.png"/><Relationship Id="rId671" Type="http://schemas.openxmlformats.org/officeDocument/2006/relationships/image" Target="../media/image665.png"/><Relationship Id="rId769" Type="http://schemas.openxmlformats.org/officeDocument/2006/relationships/image" Target="../media/image763.png"/><Relationship Id="rId976" Type="http://schemas.openxmlformats.org/officeDocument/2006/relationships/image" Target="../media/image970.png"/><Relationship Id="rId324" Type="http://schemas.openxmlformats.org/officeDocument/2006/relationships/image" Target="../media/image318.png"/><Relationship Id="rId531" Type="http://schemas.openxmlformats.org/officeDocument/2006/relationships/image" Target="../media/image525.png"/><Relationship Id="rId629" Type="http://schemas.openxmlformats.org/officeDocument/2006/relationships/image" Target="../media/image623.png"/><Relationship Id="rId836" Type="http://schemas.openxmlformats.org/officeDocument/2006/relationships/image" Target="../media/image830.png"/><Relationship Id="rId1021" Type="http://schemas.openxmlformats.org/officeDocument/2006/relationships/image" Target="../media/image1015.png"/><Relationship Id="rId903" Type="http://schemas.openxmlformats.org/officeDocument/2006/relationships/image" Target="../media/image897.png"/><Relationship Id="rId32" Type="http://schemas.openxmlformats.org/officeDocument/2006/relationships/image" Target="../media/image26.png"/><Relationship Id="rId181" Type="http://schemas.openxmlformats.org/officeDocument/2006/relationships/image" Target="../media/image175.png"/><Relationship Id="rId279" Type="http://schemas.openxmlformats.org/officeDocument/2006/relationships/image" Target="../media/image273.png"/><Relationship Id="rId486" Type="http://schemas.openxmlformats.org/officeDocument/2006/relationships/image" Target="../media/image480.png"/><Relationship Id="rId693" Type="http://schemas.openxmlformats.org/officeDocument/2006/relationships/image" Target="../media/image687.png"/><Relationship Id="rId139" Type="http://schemas.openxmlformats.org/officeDocument/2006/relationships/image" Target="../media/image133.png"/><Relationship Id="rId346" Type="http://schemas.openxmlformats.org/officeDocument/2006/relationships/image" Target="../media/image340.png"/><Relationship Id="rId553" Type="http://schemas.openxmlformats.org/officeDocument/2006/relationships/image" Target="../media/image547.png"/><Relationship Id="rId760" Type="http://schemas.openxmlformats.org/officeDocument/2006/relationships/image" Target="../media/image754.png"/><Relationship Id="rId998" Type="http://schemas.openxmlformats.org/officeDocument/2006/relationships/image" Target="../media/image992.png"/><Relationship Id="rId206" Type="http://schemas.openxmlformats.org/officeDocument/2006/relationships/image" Target="../media/image200.png"/><Relationship Id="rId413" Type="http://schemas.openxmlformats.org/officeDocument/2006/relationships/image" Target="../media/image407.png"/><Relationship Id="rId858" Type="http://schemas.openxmlformats.org/officeDocument/2006/relationships/image" Target="../media/image852.png"/><Relationship Id="rId1043" Type="http://schemas.openxmlformats.org/officeDocument/2006/relationships/image" Target="../media/image1037.png"/><Relationship Id="rId620" Type="http://schemas.openxmlformats.org/officeDocument/2006/relationships/image" Target="../media/image614.png"/><Relationship Id="rId718" Type="http://schemas.openxmlformats.org/officeDocument/2006/relationships/image" Target="../media/image712.png"/><Relationship Id="rId925" Type="http://schemas.openxmlformats.org/officeDocument/2006/relationships/image" Target="../media/image919.png"/><Relationship Id="rId54" Type="http://schemas.openxmlformats.org/officeDocument/2006/relationships/image" Target="../media/image48.png"/><Relationship Id="rId270" Type="http://schemas.openxmlformats.org/officeDocument/2006/relationships/image" Target="../media/image264.png"/><Relationship Id="rId130" Type="http://schemas.openxmlformats.org/officeDocument/2006/relationships/image" Target="../media/image124.png"/><Relationship Id="rId368" Type="http://schemas.openxmlformats.org/officeDocument/2006/relationships/image" Target="../media/image362.png"/><Relationship Id="rId575" Type="http://schemas.openxmlformats.org/officeDocument/2006/relationships/image" Target="../media/image569.png"/><Relationship Id="rId782" Type="http://schemas.openxmlformats.org/officeDocument/2006/relationships/image" Target="../media/image776.png"/><Relationship Id="rId228" Type="http://schemas.openxmlformats.org/officeDocument/2006/relationships/image" Target="../media/image222.png"/><Relationship Id="rId435" Type="http://schemas.openxmlformats.org/officeDocument/2006/relationships/image" Target="../media/image429.png"/><Relationship Id="rId642" Type="http://schemas.openxmlformats.org/officeDocument/2006/relationships/image" Target="../media/image636.png"/><Relationship Id="rId1065" Type="http://schemas.openxmlformats.org/officeDocument/2006/relationships/image" Target="../media/image1059.png"/><Relationship Id="rId502" Type="http://schemas.openxmlformats.org/officeDocument/2006/relationships/image" Target="../media/image496.png"/><Relationship Id="rId947" Type="http://schemas.openxmlformats.org/officeDocument/2006/relationships/image" Target="../media/image941.png"/><Relationship Id="rId76" Type="http://schemas.openxmlformats.org/officeDocument/2006/relationships/image" Target="../media/image70.png"/><Relationship Id="rId807" Type="http://schemas.openxmlformats.org/officeDocument/2006/relationships/image" Target="../media/image801.png"/><Relationship Id="rId292" Type="http://schemas.openxmlformats.org/officeDocument/2006/relationships/image" Target="../media/image28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92608" y="10835728"/>
            <a:ext cx="256570" cy="715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7635" y="10835728"/>
            <a:ext cx="254116" cy="7153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07123" y="10670809"/>
            <a:ext cx="368323" cy="23645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83" y="10835728"/>
            <a:ext cx="122680" cy="7153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49370" y="10670809"/>
            <a:ext cx="770952" cy="23645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1360" y="10835728"/>
            <a:ext cx="248926" cy="715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5325" y="10670809"/>
            <a:ext cx="666253" cy="23645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683" y="10670809"/>
            <a:ext cx="764613" cy="23645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61578" y="10775471"/>
            <a:ext cx="91978" cy="13179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9313" y="10670809"/>
            <a:ext cx="533017" cy="15223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0275" y="10670809"/>
            <a:ext cx="571115" cy="15857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683" y="10826213"/>
            <a:ext cx="140154" cy="8105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5545" y="10886471"/>
            <a:ext cx="45945" cy="2079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0803" y="10823044"/>
            <a:ext cx="290001" cy="8421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96573" y="10670809"/>
            <a:ext cx="263408" cy="9831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7895" y="10715208"/>
            <a:ext cx="92086" cy="10466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77620" y="10670809"/>
            <a:ext cx="285466" cy="236454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617" y="10781807"/>
            <a:ext cx="85661" cy="9515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736970" y="10670809"/>
            <a:ext cx="282361" cy="23645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8278" y="10670809"/>
            <a:ext cx="291891" cy="236454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69404" y="10670809"/>
            <a:ext cx="263408" cy="158577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019331" y="10775471"/>
            <a:ext cx="91978" cy="13179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59982" y="10670809"/>
            <a:ext cx="146923" cy="23645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73298" y="10886471"/>
            <a:ext cx="45945" cy="20792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854326" y="10670809"/>
            <a:ext cx="263408" cy="14906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35373" y="10670809"/>
            <a:ext cx="285466" cy="23645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248378" y="10781807"/>
            <a:ext cx="85661" cy="95150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56487" y="10670809"/>
            <a:ext cx="291891" cy="23645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53099" y="10781807"/>
            <a:ext cx="82449" cy="9515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435548" y="10670809"/>
            <a:ext cx="291891" cy="23645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215106" y="10835728"/>
            <a:ext cx="254165" cy="71535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073950" y="10670809"/>
            <a:ext cx="536133" cy="158577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199751" y="10823044"/>
            <a:ext cx="287160" cy="8421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806131" y="10781807"/>
            <a:ext cx="85661" cy="9515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30370" y="10781807"/>
            <a:ext cx="82556" cy="95150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12926" y="10670809"/>
            <a:ext cx="583675" cy="23645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127264" y="10670809"/>
            <a:ext cx="260089" cy="158577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796601" y="10775471"/>
            <a:ext cx="9529" cy="107829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907640" y="10781807"/>
            <a:ext cx="85661" cy="9515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993301" y="10670809"/>
            <a:ext cx="291891" cy="23645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772859" y="10835728"/>
            <a:ext cx="253822" cy="7153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631703" y="10670809"/>
            <a:ext cx="536133" cy="158577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117735" y="10670809"/>
            <a:ext cx="146669" cy="236454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3755120" y="10823044"/>
            <a:ext cx="289544" cy="8421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681805" y="10670809"/>
            <a:ext cx="380765" cy="236454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294723" y="10670809"/>
            <a:ext cx="387082" cy="23645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681805" y="10715208"/>
            <a:ext cx="98403" cy="168091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092543" y="10712040"/>
            <a:ext cx="287252" cy="195223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577084" y="10712040"/>
            <a:ext cx="104721" cy="171260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535250" y="10823042"/>
            <a:ext cx="286792" cy="8422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072100" y="10670809"/>
            <a:ext cx="770952" cy="236454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312628" y="10712040"/>
            <a:ext cx="287160" cy="195223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843053" y="10670809"/>
            <a:ext cx="6317" cy="236454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062570" y="10670809"/>
            <a:ext cx="9529" cy="236454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505420" y="10670809"/>
            <a:ext cx="270027" cy="155120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646283" y="10832851"/>
            <a:ext cx="129164" cy="74412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016936" y="10670809"/>
            <a:ext cx="380657" cy="236454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016936" y="10715208"/>
            <a:ext cx="98296" cy="168091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6629853" y="10670809"/>
            <a:ext cx="380657" cy="236454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912214" y="10715208"/>
            <a:ext cx="98296" cy="16809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870381" y="10670809"/>
            <a:ext cx="286685" cy="236454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51960" y="10613725"/>
            <a:ext cx="304526" cy="293538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97594" y="10670809"/>
            <a:ext cx="9529" cy="23645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620323" y="10670809"/>
            <a:ext cx="9529" cy="236454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7407123" y="10209046"/>
            <a:ext cx="368323" cy="461762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7023253" y="10209046"/>
            <a:ext cx="374340" cy="388816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688123" y="10160194"/>
            <a:ext cx="571147" cy="43766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655776" y="9752335"/>
            <a:ext cx="2119671" cy="918473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2736970" y="9148522"/>
            <a:ext cx="303701" cy="548677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7407123" y="9047312"/>
            <a:ext cx="368323" cy="71871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1683" y="4762311"/>
            <a:ext cx="438586" cy="4262475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026933" y="9148522"/>
            <a:ext cx="84376" cy="165373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514240" y="7914800"/>
            <a:ext cx="770952" cy="88477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465500" y="8365110"/>
            <a:ext cx="377552" cy="434468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072100" y="8365110"/>
            <a:ext cx="374340" cy="434468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5072100" y="7467595"/>
            <a:ext cx="124926" cy="434468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179217" y="7467595"/>
            <a:ext cx="374340" cy="434468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572617" y="7482580"/>
            <a:ext cx="764635" cy="419482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183352" y="7482580"/>
            <a:ext cx="75917" cy="41948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729484" y="7353385"/>
            <a:ext cx="607767" cy="142895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6564" y="6573718"/>
            <a:ext cx="346072" cy="878034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3130370" y="6566868"/>
            <a:ext cx="761422" cy="437679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2736970" y="6566868"/>
            <a:ext cx="374340" cy="43446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5465500" y="6566868"/>
            <a:ext cx="377552" cy="434468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736970" y="4762311"/>
            <a:ext cx="303701" cy="891200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5617335" y="5664889"/>
            <a:ext cx="1002988" cy="889348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7344269" y="4762311"/>
            <a:ext cx="431178" cy="155998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2353099" y="5669353"/>
            <a:ext cx="374340" cy="434468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436564" y="5208264"/>
            <a:ext cx="877172" cy="898767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1299999" y="5664964"/>
            <a:ext cx="253557" cy="442067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572617" y="5666142"/>
            <a:ext cx="761422" cy="440890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4678593" y="5664964"/>
            <a:ext cx="952447" cy="465830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026933" y="4762311"/>
            <a:ext cx="877172" cy="891200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4753868" y="4762311"/>
            <a:ext cx="1306657" cy="916353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6480802" y="4762311"/>
            <a:ext cx="877172" cy="916353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3890400" y="4762311"/>
            <a:ext cx="877172" cy="459621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6046820" y="4762311"/>
            <a:ext cx="447720" cy="45962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392406" y="4762311"/>
            <a:ext cx="777281" cy="678729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585936" y="6674763"/>
            <a:ext cx="196700" cy="33931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1683" y="5885035"/>
            <a:ext cx="383891" cy="228312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1683" y="6557342"/>
            <a:ext cx="390241" cy="1129038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1683" y="8019484"/>
            <a:ext cx="98350" cy="228312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401925" y="7296333"/>
            <a:ext cx="767761" cy="605729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884166" y="7296333"/>
            <a:ext cx="295050" cy="605729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392406" y="7286807"/>
            <a:ext cx="295050" cy="618466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1683" y="8815527"/>
            <a:ext cx="574252" cy="1106807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985729" y="9265836"/>
            <a:ext cx="183957" cy="431363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795325" y="9376835"/>
            <a:ext cx="180874" cy="209366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585936" y="9370520"/>
            <a:ext cx="190361" cy="22199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976199" y="9370520"/>
            <a:ext cx="9529" cy="221997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11683" y="8806000"/>
            <a:ext cx="380722" cy="228312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401925" y="8365109"/>
            <a:ext cx="184011" cy="434468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585936" y="8473004"/>
            <a:ext cx="190361" cy="218786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392406" y="8362005"/>
            <a:ext cx="9519" cy="443994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071390" y="10610557"/>
            <a:ext cx="206229" cy="60251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1683" y="9992112"/>
            <a:ext cx="488591" cy="678697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10033" y="9713042"/>
            <a:ext cx="282372" cy="434468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03695" y="9982596"/>
            <a:ext cx="288711" cy="174429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1683" y="9938197"/>
            <a:ext cx="82491" cy="98314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1683" y="9881103"/>
            <a:ext cx="88841" cy="104661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401925" y="10163373"/>
            <a:ext cx="767761" cy="507435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052331" y="10601042"/>
            <a:ext cx="123673" cy="69767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392406" y="10157026"/>
            <a:ext cx="126907" cy="513783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1683" y="9592517"/>
            <a:ext cx="574252" cy="453510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169687" y="4762311"/>
            <a:ext cx="780482" cy="447205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2432443" y="10613725"/>
            <a:ext cx="294996" cy="168092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788986" y="6566868"/>
            <a:ext cx="1354671" cy="1113197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782636" y="6674763"/>
            <a:ext cx="203092" cy="443994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887336" y="7286807"/>
            <a:ext cx="675750" cy="396469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1956487" y="10613725"/>
            <a:ext cx="298208" cy="168092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1563087" y="7343858"/>
            <a:ext cx="583782" cy="339418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884166" y="7286807"/>
            <a:ext cx="295050" cy="180787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401925" y="5891350"/>
            <a:ext cx="764656" cy="776990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598625" y="6566868"/>
            <a:ext cx="184011" cy="209366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592275" y="6557341"/>
            <a:ext cx="190361" cy="114209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788986" y="6119662"/>
            <a:ext cx="380700" cy="548677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788986" y="6566868"/>
            <a:ext cx="180788" cy="209366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788986" y="6557341"/>
            <a:ext cx="190318" cy="114209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782636" y="6110243"/>
            <a:ext cx="387050" cy="669095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395575" y="6557341"/>
            <a:ext cx="196700" cy="117420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392406" y="5881823"/>
            <a:ext cx="783598" cy="685044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585936" y="6668340"/>
            <a:ext cx="196700" cy="120525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979304" y="6557341"/>
            <a:ext cx="190382" cy="117420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782636" y="6668340"/>
            <a:ext cx="203092" cy="120525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1166581" y="6107032"/>
            <a:ext cx="9422" cy="6315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1962911" y="5891350"/>
            <a:ext cx="764528" cy="662887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1956487" y="6119663"/>
            <a:ext cx="187170" cy="434575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1956487" y="6110243"/>
            <a:ext cx="190382" cy="117313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2156399" y="6116558"/>
            <a:ext cx="377552" cy="323469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146" cstate="print"/>
          <a:stretch>
            <a:fillRect/>
          </a:stretch>
        </p:blipFill>
        <p:spPr>
          <a:xfrm>
            <a:off x="2153187" y="6224346"/>
            <a:ext cx="92086" cy="215681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2143657" y="6107032"/>
            <a:ext cx="396612" cy="339311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48" cstate="print"/>
          <a:stretch>
            <a:fillRect/>
          </a:stretch>
        </p:blipFill>
        <p:spPr>
          <a:xfrm>
            <a:off x="1953382" y="5885035"/>
            <a:ext cx="774058" cy="228312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149" cstate="print"/>
          <a:stretch>
            <a:fillRect/>
          </a:stretch>
        </p:blipFill>
        <p:spPr>
          <a:xfrm>
            <a:off x="693805" y="7131387"/>
            <a:ext cx="88830" cy="152208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693805" y="7232860"/>
            <a:ext cx="180841" cy="107894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782636" y="7128283"/>
            <a:ext cx="95180" cy="161734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152" cstate="print"/>
          <a:stretch>
            <a:fillRect/>
          </a:stretch>
        </p:blipFill>
        <p:spPr>
          <a:xfrm>
            <a:off x="684286" y="7118757"/>
            <a:ext cx="199880" cy="234627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782636" y="7115546"/>
            <a:ext cx="104699" cy="180787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1179217" y="6566868"/>
            <a:ext cx="770952" cy="662887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155" cstate="print"/>
          <a:stretch>
            <a:fillRect/>
          </a:stretch>
        </p:blipFill>
        <p:spPr>
          <a:xfrm>
            <a:off x="1366387" y="6674763"/>
            <a:ext cx="396612" cy="339311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156" cstate="print"/>
          <a:stretch>
            <a:fillRect/>
          </a:stretch>
        </p:blipFill>
        <p:spPr>
          <a:xfrm>
            <a:off x="1169687" y="6563764"/>
            <a:ext cx="783694" cy="675518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2156399" y="7296333"/>
            <a:ext cx="180852" cy="15541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158" cstate="print"/>
          <a:stretch>
            <a:fillRect/>
          </a:stretch>
        </p:blipFill>
        <p:spPr>
          <a:xfrm>
            <a:off x="2153187" y="7131387"/>
            <a:ext cx="92086" cy="215681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3986984" y="10613725"/>
            <a:ext cx="307738" cy="293538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160" cstate="print"/>
          <a:stretch>
            <a:fillRect/>
          </a:stretch>
        </p:blipFill>
        <p:spPr>
          <a:xfrm>
            <a:off x="2143657" y="7125072"/>
            <a:ext cx="193594" cy="336206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61" cstate="print"/>
          <a:stretch>
            <a:fillRect/>
          </a:stretch>
        </p:blipFill>
        <p:spPr>
          <a:xfrm>
            <a:off x="401925" y="7914800"/>
            <a:ext cx="374372" cy="434468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405094" y="7689592"/>
            <a:ext cx="761487" cy="437679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401925" y="7908485"/>
            <a:ext cx="383891" cy="554993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598625" y="8365110"/>
            <a:ext cx="184011" cy="20936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592275" y="8355584"/>
            <a:ext cx="190361" cy="114209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392406" y="7911589"/>
            <a:ext cx="390230" cy="447205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392406" y="7680066"/>
            <a:ext cx="783598" cy="234734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401925" y="8358795"/>
            <a:ext cx="190350" cy="114209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169" cstate="print"/>
          <a:stretch>
            <a:fillRect/>
          </a:stretch>
        </p:blipFill>
        <p:spPr>
          <a:xfrm>
            <a:off x="585936" y="8463478"/>
            <a:ext cx="196700" cy="120525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170" cstate="print"/>
          <a:stretch>
            <a:fillRect/>
          </a:stretch>
        </p:blipFill>
        <p:spPr>
          <a:xfrm>
            <a:off x="392406" y="8349268"/>
            <a:ext cx="12688" cy="15841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1179217" y="8365110"/>
            <a:ext cx="374340" cy="434468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1179217" y="7689592"/>
            <a:ext cx="764635" cy="884884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173" cstate="print"/>
          <a:stretch>
            <a:fillRect/>
          </a:stretch>
        </p:blipFill>
        <p:spPr>
          <a:xfrm>
            <a:off x="1461578" y="8016273"/>
            <a:ext cx="199912" cy="231523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174" cstate="print"/>
          <a:stretch>
            <a:fillRect/>
          </a:stretch>
        </p:blipFill>
        <p:spPr>
          <a:xfrm>
            <a:off x="1179217" y="8355584"/>
            <a:ext cx="380765" cy="228419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75" cstate="print"/>
          <a:stretch>
            <a:fillRect/>
          </a:stretch>
        </p:blipFill>
        <p:spPr>
          <a:xfrm>
            <a:off x="985729" y="8365110"/>
            <a:ext cx="183957" cy="434468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176" cstate="print"/>
          <a:stretch>
            <a:fillRect/>
          </a:stretch>
        </p:blipFill>
        <p:spPr>
          <a:xfrm>
            <a:off x="795325" y="8473005"/>
            <a:ext cx="190403" cy="218786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177" cstate="print"/>
          <a:stretch>
            <a:fillRect/>
          </a:stretch>
        </p:blipFill>
        <p:spPr>
          <a:xfrm>
            <a:off x="1169687" y="8362006"/>
            <a:ext cx="9529" cy="440783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178" cstate="print"/>
          <a:stretch>
            <a:fillRect/>
          </a:stretch>
        </p:blipFill>
        <p:spPr>
          <a:xfrm>
            <a:off x="795325" y="7914800"/>
            <a:ext cx="374361" cy="434468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788986" y="8139902"/>
            <a:ext cx="377595" cy="326680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180" cstate="print"/>
          <a:stretch>
            <a:fillRect/>
          </a:stretch>
        </p:blipFill>
        <p:spPr>
          <a:xfrm>
            <a:off x="788986" y="8365110"/>
            <a:ext cx="180788" cy="209366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181" cstate="print"/>
          <a:stretch>
            <a:fillRect/>
          </a:stretch>
        </p:blipFill>
        <p:spPr>
          <a:xfrm>
            <a:off x="3209713" y="10610557"/>
            <a:ext cx="602842" cy="171261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182" cstate="print"/>
          <a:stretch>
            <a:fillRect/>
          </a:stretch>
        </p:blipFill>
        <p:spPr>
          <a:xfrm>
            <a:off x="788986" y="8355584"/>
            <a:ext cx="190318" cy="114209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183" cstate="print"/>
          <a:stretch>
            <a:fillRect/>
          </a:stretch>
        </p:blipFill>
        <p:spPr>
          <a:xfrm>
            <a:off x="788986" y="7911589"/>
            <a:ext cx="390230" cy="447205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84" cstate="print"/>
          <a:stretch>
            <a:fillRect/>
          </a:stretch>
        </p:blipFill>
        <p:spPr>
          <a:xfrm>
            <a:off x="979304" y="8358795"/>
            <a:ext cx="190382" cy="114209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85" cstate="print"/>
          <a:stretch>
            <a:fillRect/>
          </a:stretch>
        </p:blipFill>
        <p:spPr>
          <a:xfrm>
            <a:off x="1166581" y="8349268"/>
            <a:ext cx="12635" cy="15841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186" cstate="print"/>
          <a:stretch>
            <a:fillRect/>
          </a:stretch>
        </p:blipFill>
        <p:spPr>
          <a:xfrm>
            <a:off x="1176004" y="7680066"/>
            <a:ext cx="777377" cy="231523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87" cstate="print"/>
          <a:stretch>
            <a:fillRect/>
          </a:stretch>
        </p:blipFill>
        <p:spPr>
          <a:xfrm>
            <a:off x="782636" y="7902063"/>
            <a:ext cx="396580" cy="681940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88" cstate="print"/>
          <a:stretch>
            <a:fillRect/>
          </a:stretch>
        </p:blipFill>
        <p:spPr>
          <a:xfrm>
            <a:off x="401925" y="8815527"/>
            <a:ext cx="764656" cy="548677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189" cstate="print"/>
          <a:stretch>
            <a:fillRect/>
          </a:stretch>
        </p:blipFill>
        <p:spPr>
          <a:xfrm>
            <a:off x="598625" y="9262625"/>
            <a:ext cx="371149" cy="212577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90" cstate="print"/>
          <a:stretch>
            <a:fillRect/>
          </a:stretch>
        </p:blipFill>
        <p:spPr>
          <a:xfrm>
            <a:off x="592275" y="9249995"/>
            <a:ext cx="387029" cy="117313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191" cstate="print"/>
          <a:stretch>
            <a:fillRect/>
          </a:stretch>
        </p:blipFill>
        <p:spPr>
          <a:xfrm>
            <a:off x="405094" y="8701317"/>
            <a:ext cx="377542" cy="323469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192" cstate="print"/>
          <a:stretch>
            <a:fillRect/>
          </a:stretch>
        </p:blipFill>
        <p:spPr>
          <a:xfrm>
            <a:off x="598625" y="8590318"/>
            <a:ext cx="184011" cy="209259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592275" y="8695001"/>
            <a:ext cx="190361" cy="114102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194" cstate="print"/>
          <a:stretch>
            <a:fillRect/>
          </a:stretch>
        </p:blipFill>
        <p:spPr>
          <a:xfrm>
            <a:off x="401925" y="8806000"/>
            <a:ext cx="380711" cy="22831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195" cstate="print"/>
          <a:stretch>
            <a:fillRect/>
          </a:stretch>
        </p:blipFill>
        <p:spPr>
          <a:xfrm>
            <a:off x="795325" y="8815527"/>
            <a:ext cx="374361" cy="434468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196" cstate="print"/>
          <a:stretch>
            <a:fillRect/>
          </a:stretch>
        </p:blipFill>
        <p:spPr>
          <a:xfrm>
            <a:off x="788986" y="8701317"/>
            <a:ext cx="377595" cy="323469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197" cstate="print"/>
          <a:stretch>
            <a:fillRect/>
          </a:stretch>
        </p:blipFill>
        <p:spPr>
          <a:xfrm>
            <a:off x="788986" y="8590318"/>
            <a:ext cx="180788" cy="209259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98" cstate="print"/>
          <a:stretch>
            <a:fillRect/>
          </a:stretch>
        </p:blipFill>
        <p:spPr>
          <a:xfrm>
            <a:off x="788986" y="8695001"/>
            <a:ext cx="190318" cy="114102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199" cstate="print"/>
          <a:stretch>
            <a:fillRect/>
          </a:stretch>
        </p:blipFill>
        <p:spPr>
          <a:xfrm>
            <a:off x="788986" y="8806000"/>
            <a:ext cx="380700" cy="225101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200" cstate="print"/>
          <a:stretch>
            <a:fillRect/>
          </a:stretch>
        </p:blipFill>
        <p:spPr>
          <a:xfrm>
            <a:off x="782636" y="8587107"/>
            <a:ext cx="387050" cy="669202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201" cstate="print"/>
          <a:stretch>
            <a:fillRect/>
          </a:stretch>
        </p:blipFill>
        <p:spPr>
          <a:xfrm>
            <a:off x="979304" y="9256310"/>
            <a:ext cx="190382" cy="114209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202" cstate="print"/>
          <a:stretch>
            <a:fillRect/>
          </a:stretch>
        </p:blipFill>
        <p:spPr>
          <a:xfrm>
            <a:off x="392406" y="8812315"/>
            <a:ext cx="199869" cy="5582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585936" y="9364204"/>
            <a:ext cx="399792" cy="117313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392406" y="8809104"/>
            <a:ext cx="3169" cy="6422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205" cstate="print"/>
          <a:stretch>
            <a:fillRect/>
          </a:stretch>
        </p:blipFill>
        <p:spPr>
          <a:xfrm>
            <a:off x="401925" y="8691790"/>
            <a:ext cx="190350" cy="114209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206" cstate="print"/>
          <a:stretch>
            <a:fillRect/>
          </a:stretch>
        </p:blipFill>
        <p:spPr>
          <a:xfrm>
            <a:off x="585936" y="8580792"/>
            <a:ext cx="196700" cy="120525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207" cstate="print"/>
          <a:stretch>
            <a:fillRect/>
          </a:stretch>
        </p:blipFill>
        <p:spPr>
          <a:xfrm>
            <a:off x="392406" y="8799578"/>
            <a:ext cx="12688" cy="1594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208" cstate="print"/>
          <a:stretch>
            <a:fillRect/>
          </a:stretch>
        </p:blipFill>
        <p:spPr>
          <a:xfrm>
            <a:off x="979304" y="8691790"/>
            <a:ext cx="190382" cy="114209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209" cstate="print"/>
          <a:stretch>
            <a:fillRect/>
          </a:stretch>
        </p:blipFill>
        <p:spPr>
          <a:xfrm>
            <a:off x="782636" y="8577581"/>
            <a:ext cx="203092" cy="123736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210" cstate="print"/>
          <a:stretch>
            <a:fillRect/>
          </a:stretch>
        </p:blipFill>
        <p:spPr>
          <a:xfrm>
            <a:off x="1166581" y="8799578"/>
            <a:ext cx="9422" cy="9526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211" cstate="print"/>
          <a:stretch>
            <a:fillRect/>
          </a:stretch>
        </p:blipFill>
        <p:spPr>
          <a:xfrm>
            <a:off x="1166581" y="9253099"/>
            <a:ext cx="3105" cy="6422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212" cstate="print"/>
          <a:stretch>
            <a:fillRect/>
          </a:stretch>
        </p:blipFill>
        <p:spPr>
          <a:xfrm>
            <a:off x="1179217" y="10163373"/>
            <a:ext cx="380765" cy="507435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213" cstate="print"/>
          <a:stretch>
            <a:fillRect/>
          </a:stretch>
        </p:blipFill>
        <p:spPr>
          <a:xfrm>
            <a:off x="1169687" y="10160194"/>
            <a:ext cx="126885" cy="510615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214" cstate="print"/>
          <a:stretch>
            <a:fillRect/>
          </a:stretch>
        </p:blipFill>
        <p:spPr>
          <a:xfrm>
            <a:off x="401925" y="9598832"/>
            <a:ext cx="767761" cy="548677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215" cstate="print"/>
          <a:stretch>
            <a:fillRect/>
          </a:stretch>
        </p:blipFill>
        <p:spPr>
          <a:xfrm>
            <a:off x="598625" y="9487834"/>
            <a:ext cx="371149" cy="212470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216" cstate="print"/>
          <a:stretch>
            <a:fillRect/>
          </a:stretch>
        </p:blipFill>
        <p:spPr>
          <a:xfrm>
            <a:off x="592275" y="9592517"/>
            <a:ext cx="387029" cy="117313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217" cstate="print"/>
          <a:stretch>
            <a:fillRect/>
          </a:stretch>
        </p:blipFill>
        <p:spPr>
          <a:xfrm>
            <a:off x="405094" y="9935018"/>
            <a:ext cx="761487" cy="440847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218" cstate="print"/>
          <a:stretch>
            <a:fillRect/>
          </a:stretch>
        </p:blipFill>
        <p:spPr>
          <a:xfrm>
            <a:off x="401925" y="9925513"/>
            <a:ext cx="767761" cy="22834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392406" y="9598832"/>
            <a:ext cx="199869" cy="555025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220" cstate="print"/>
          <a:stretch>
            <a:fillRect/>
          </a:stretch>
        </p:blipFill>
        <p:spPr>
          <a:xfrm>
            <a:off x="392406" y="10147510"/>
            <a:ext cx="783598" cy="237860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979304" y="9592517"/>
            <a:ext cx="190382" cy="117313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222" cstate="print"/>
          <a:stretch>
            <a:fillRect/>
          </a:stretch>
        </p:blipFill>
        <p:spPr>
          <a:xfrm>
            <a:off x="392406" y="9592517"/>
            <a:ext cx="199869" cy="120525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223" cstate="print"/>
          <a:stretch>
            <a:fillRect/>
          </a:stretch>
        </p:blipFill>
        <p:spPr>
          <a:xfrm>
            <a:off x="585936" y="9475203"/>
            <a:ext cx="399792" cy="123629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224" cstate="print"/>
          <a:stretch>
            <a:fillRect/>
          </a:stretch>
        </p:blipFill>
        <p:spPr>
          <a:xfrm>
            <a:off x="1572617" y="9265836"/>
            <a:ext cx="377552" cy="431363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225" cstate="print"/>
          <a:stretch>
            <a:fillRect/>
          </a:stretch>
        </p:blipFill>
        <p:spPr>
          <a:xfrm>
            <a:off x="1169687" y="9259521"/>
            <a:ext cx="383870" cy="443994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226" cstate="print"/>
          <a:stretch>
            <a:fillRect/>
          </a:stretch>
        </p:blipFill>
        <p:spPr>
          <a:xfrm>
            <a:off x="1179217" y="5219043"/>
            <a:ext cx="770952" cy="662780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227" cstate="print"/>
          <a:stretch>
            <a:fillRect/>
          </a:stretch>
        </p:blipFill>
        <p:spPr>
          <a:xfrm>
            <a:off x="1182429" y="4993835"/>
            <a:ext cx="761422" cy="380520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228" cstate="print"/>
          <a:stretch>
            <a:fillRect/>
          </a:stretch>
        </p:blipFill>
        <p:spPr>
          <a:xfrm>
            <a:off x="1661490" y="5212621"/>
            <a:ext cx="288679" cy="17126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229" cstate="print"/>
          <a:stretch>
            <a:fillRect/>
          </a:stretch>
        </p:blipFill>
        <p:spPr>
          <a:xfrm>
            <a:off x="1179217" y="5212621"/>
            <a:ext cx="288679" cy="171261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230" cstate="print"/>
          <a:stretch>
            <a:fillRect/>
          </a:stretch>
        </p:blipFill>
        <p:spPr>
          <a:xfrm>
            <a:off x="1471108" y="5390304"/>
            <a:ext cx="187170" cy="155312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231" cstate="print"/>
          <a:stretch>
            <a:fillRect/>
          </a:stretch>
        </p:blipFill>
        <p:spPr>
          <a:xfrm>
            <a:off x="1471108" y="5330042"/>
            <a:ext cx="187170" cy="11099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232" cstate="print"/>
          <a:stretch>
            <a:fillRect/>
          </a:stretch>
        </p:blipFill>
        <p:spPr>
          <a:xfrm>
            <a:off x="1461578" y="5320515"/>
            <a:ext cx="203017" cy="234627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233" cstate="print"/>
          <a:stretch>
            <a:fillRect/>
          </a:stretch>
        </p:blipFill>
        <p:spPr>
          <a:xfrm>
            <a:off x="1169687" y="5215832"/>
            <a:ext cx="783694" cy="669202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234" cstate="print"/>
          <a:stretch>
            <a:fillRect/>
          </a:stretch>
        </p:blipFill>
        <p:spPr>
          <a:xfrm>
            <a:off x="1169687" y="4984308"/>
            <a:ext cx="780482" cy="234734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235" cstate="print"/>
          <a:stretch>
            <a:fillRect/>
          </a:stretch>
        </p:blipFill>
        <p:spPr>
          <a:xfrm>
            <a:off x="1950169" y="4762311"/>
            <a:ext cx="786800" cy="447205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236" cstate="print"/>
          <a:stretch>
            <a:fillRect/>
          </a:stretch>
        </p:blipFill>
        <p:spPr>
          <a:xfrm>
            <a:off x="2921035" y="5206305"/>
            <a:ext cx="393400" cy="339311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237" cstate="print"/>
          <a:stretch>
            <a:fillRect/>
          </a:stretch>
        </p:blipFill>
        <p:spPr>
          <a:xfrm>
            <a:off x="2353099" y="6566868"/>
            <a:ext cx="374340" cy="548677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238" cstate="print"/>
          <a:stretch>
            <a:fillRect/>
          </a:stretch>
        </p:blipFill>
        <p:spPr>
          <a:xfrm>
            <a:off x="1956487" y="6566868"/>
            <a:ext cx="377552" cy="548677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239" cstate="print"/>
          <a:stretch>
            <a:fillRect/>
          </a:stretch>
        </p:blipFill>
        <p:spPr>
          <a:xfrm>
            <a:off x="2353099" y="6452765"/>
            <a:ext cx="371235" cy="215574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240" cstate="print"/>
          <a:stretch>
            <a:fillRect/>
          </a:stretch>
        </p:blipFill>
        <p:spPr>
          <a:xfrm>
            <a:off x="1962911" y="6452765"/>
            <a:ext cx="371128" cy="215574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241" cstate="print"/>
          <a:stretch>
            <a:fillRect/>
          </a:stretch>
        </p:blipFill>
        <p:spPr>
          <a:xfrm>
            <a:off x="2346782" y="6398818"/>
            <a:ext cx="180852" cy="155419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242" cstate="print"/>
          <a:stretch>
            <a:fillRect/>
          </a:stretch>
        </p:blipFill>
        <p:spPr>
          <a:xfrm>
            <a:off x="2156399" y="6398818"/>
            <a:ext cx="190382" cy="155419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243" cstate="print"/>
          <a:stretch>
            <a:fillRect/>
          </a:stretch>
        </p:blipFill>
        <p:spPr>
          <a:xfrm>
            <a:off x="2346782" y="6449554"/>
            <a:ext cx="190382" cy="110998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244" cstate="print"/>
          <a:stretch>
            <a:fillRect/>
          </a:stretch>
        </p:blipFill>
        <p:spPr>
          <a:xfrm>
            <a:off x="2146869" y="6449554"/>
            <a:ext cx="199912" cy="110998"/>
          </a:xfrm>
          <a:prstGeom prst="rect">
            <a:avLst/>
          </a:prstGeom>
        </p:spPr>
      </p:pic>
      <p:pic>
        <p:nvPicPr>
          <p:cNvPr id="264" name="bg object 264"/>
          <p:cNvPicPr/>
          <p:nvPr/>
        </p:nvPicPr>
        <p:blipFill>
          <a:blip r:embed="rId245" cstate="print"/>
          <a:stretch>
            <a:fillRect/>
          </a:stretch>
        </p:blipFill>
        <p:spPr>
          <a:xfrm>
            <a:off x="2537164" y="6560553"/>
            <a:ext cx="190275" cy="114209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246" cstate="print"/>
          <a:stretch>
            <a:fillRect/>
          </a:stretch>
        </p:blipFill>
        <p:spPr>
          <a:xfrm>
            <a:off x="1956487" y="6560553"/>
            <a:ext cx="190382" cy="114209"/>
          </a:xfrm>
          <a:prstGeom prst="rect">
            <a:avLst/>
          </a:prstGeom>
        </p:spPr>
      </p:pic>
      <p:pic>
        <p:nvPicPr>
          <p:cNvPr id="266" name="bg object 266"/>
          <p:cNvPicPr/>
          <p:nvPr/>
        </p:nvPicPr>
        <p:blipFill>
          <a:blip r:embed="rId247" cstate="print"/>
          <a:stretch>
            <a:fillRect/>
          </a:stretch>
        </p:blipFill>
        <p:spPr>
          <a:xfrm>
            <a:off x="2346782" y="7017285"/>
            <a:ext cx="180852" cy="155312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248" cstate="print"/>
          <a:stretch>
            <a:fillRect/>
          </a:stretch>
        </p:blipFill>
        <p:spPr>
          <a:xfrm>
            <a:off x="2156399" y="7014074"/>
            <a:ext cx="190382" cy="158523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249" cstate="print"/>
          <a:stretch>
            <a:fillRect/>
          </a:stretch>
        </p:blipFill>
        <p:spPr>
          <a:xfrm>
            <a:off x="2346782" y="7010863"/>
            <a:ext cx="190382" cy="110998"/>
          </a:xfrm>
          <a:prstGeom prst="rect">
            <a:avLst/>
          </a:prstGeom>
        </p:spPr>
      </p:pic>
      <p:pic>
        <p:nvPicPr>
          <p:cNvPr id="269" name="bg object 269"/>
          <p:cNvPicPr/>
          <p:nvPr/>
        </p:nvPicPr>
        <p:blipFill>
          <a:blip r:embed="rId250" cstate="print"/>
          <a:stretch>
            <a:fillRect/>
          </a:stretch>
        </p:blipFill>
        <p:spPr>
          <a:xfrm>
            <a:off x="2146869" y="7010863"/>
            <a:ext cx="199912" cy="110998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251" cstate="print"/>
          <a:stretch>
            <a:fillRect/>
          </a:stretch>
        </p:blipFill>
        <p:spPr>
          <a:xfrm>
            <a:off x="2346782" y="6681078"/>
            <a:ext cx="187170" cy="320258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252" cstate="print"/>
          <a:stretch>
            <a:fillRect/>
          </a:stretch>
        </p:blipFill>
        <p:spPr>
          <a:xfrm>
            <a:off x="2153187" y="6681078"/>
            <a:ext cx="193594" cy="323469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253" cstate="print"/>
          <a:stretch>
            <a:fillRect/>
          </a:stretch>
        </p:blipFill>
        <p:spPr>
          <a:xfrm>
            <a:off x="2346782" y="6566868"/>
            <a:ext cx="180852" cy="209366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254" cstate="print"/>
          <a:stretch>
            <a:fillRect/>
          </a:stretch>
        </p:blipFill>
        <p:spPr>
          <a:xfrm>
            <a:off x="2156399" y="6566868"/>
            <a:ext cx="190382" cy="212470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255" cstate="print"/>
          <a:stretch>
            <a:fillRect/>
          </a:stretch>
        </p:blipFill>
        <p:spPr>
          <a:xfrm>
            <a:off x="2346782" y="6671552"/>
            <a:ext cx="187170" cy="117313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256" cstate="print"/>
          <a:stretch>
            <a:fillRect/>
          </a:stretch>
        </p:blipFill>
        <p:spPr>
          <a:xfrm>
            <a:off x="2153187" y="6671552"/>
            <a:ext cx="193594" cy="117313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257" cstate="print"/>
          <a:stretch>
            <a:fillRect/>
          </a:stretch>
        </p:blipFill>
        <p:spPr>
          <a:xfrm>
            <a:off x="2346782" y="6674763"/>
            <a:ext cx="193487" cy="336099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258" cstate="print"/>
          <a:stretch>
            <a:fillRect/>
          </a:stretch>
        </p:blipFill>
        <p:spPr>
          <a:xfrm>
            <a:off x="2143657" y="6674763"/>
            <a:ext cx="203124" cy="336099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259" cstate="print"/>
          <a:stretch>
            <a:fillRect/>
          </a:stretch>
        </p:blipFill>
        <p:spPr>
          <a:xfrm>
            <a:off x="2346782" y="6560553"/>
            <a:ext cx="190382" cy="110998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260" cstate="print"/>
          <a:stretch>
            <a:fillRect/>
          </a:stretch>
        </p:blipFill>
        <p:spPr>
          <a:xfrm>
            <a:off x="2143657" y="6554238"/>
            <a:ext cx="209442" cy="126840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261" cstate="print"/>
          <a:stretch>
            <a:fillRect/>
          </a:stretch>
        </p:blipFill>
        <p:spPr>
          <a:xfrm>
            <a:off x="2527634" y="6668340"/>
            <a:ext cx="12635" cy="12737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262" cstate="print"/>
          <a:stretch>
            <a:fillRect/>
          </a:stretch>
        </p:blipFill>
        <p:spPr>
          <a:xfrm>
            <a:off x="2727440" y="10613725"/>
            <a:ext cx="107933" cy="293538"/>
          </a:xfrm>
          <a:prstGeom prst="rect">
            <a:avLst/>
          </a:prstGeom>
        </p:spPr>
      </p:pic>
      <p:pic>
        <p:nvPicPr>
          <p:cNvPr id="282" name="bg object 282"/>
          <p:cNvPicPr/>
          <p:nvPr/>
        </p:nvPicPr>
        <p:blipFill>
          <a:blip r:embed="rId263" cstate="print"/>
          <a:stretch>
            <a:fillRect/>
          </a:stretch>
        </p:blipFill>
        <p:spPr>
          <a:xfrm>
            <a:off x="2334040" y="7004547"/>
            <a:ext cx="19059" cy="9526"/>
          </a:xfrm>
          <a:prstGeom prst="rect">
            <a:avLst/>
          </a:prstGeom>
        </p:spPr>
      </p:pic>
      <p:pic>
        <p:nvPicPr>
          <p:cNvPr id="283" name="bg object 283"/>
          <p:cNvPicPr/>
          <p:nvPr/>
        </p:nvPicPr>
        <p:blipFill>
          <a:blip r:embed="rId264" cstate="print"/>
          <a:stretch>
            <a:fillRect/>
          </a:stretch>
        </p:blipFill>
        <p:spPr>
          <a:xfrm>
            <a:off x="2438761" y="6389292"/>
            <a:ext cx="298208" cy="618466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265" cstate="print"/>
          <a:stretch>
            <a:fillRect/>
          </a:stretch>
        </p:blipFill>
        <p:spPr>
          <a:xfrm>
            <a:off x="1950169" y="6389292"/>
            <a:ext cx="295103" cy="792831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266" cstate="print"/>
          <a:stretch>
            <a:fillRect/>
          </a:stretch>
        </p:blipFill>
        <p:spPr>
          <a:xfrm>
            <a:off x="1179217" y="5891350"/>
            <a:ext cx="770952" cy="662887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267" cstate="print"/>
          <a:stretch>
            <a:fillRect/>
          </a:stretch>
        </p:blipFill>
        <p:spPr>
          <a:xfrm>
            <a:off x="1366387" y="6107032"/>
            <a:ext cx="396612" cy="339311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268" cstate="print"/>
          <a:stretch>
            <a:fillRect/>
          </a:stretch>
        </p:blipFill>
        <p:spPr>
          <a:xfrm>
            <a:off x="1572617" y="6452765"/>
            <a:ext cx="371235" cy="215574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269" cstate="print"/>
          <a:stretch>
            <a:fillRect/>
          </a:stretch>
        </p:blipFill>
        <p:spPr>
          <a:xfrm>
            <a:off x="1182429" y="6452765"/>
            <a:ext cx="371128" cy="215574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270" cstate="print"/>
          <a:stretch>
            <a:fillRect/>
          </a:stretch>
        </p:blipFill>
        <p:spPr>
          <a:xfrm>
            <a:off x="1379129" y="6341660"/>
            <a:ext cx="371128" cy="212577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271" cstate="print"/>
          <a:stretch>
            <a:fillRect/>
          </a:stretch>
        </p:blipFill>
        <p:spPr>
          <a:xfrm>
            <a:off x="1369599" y="6449554"/>
            <a:ext cx="390187" cy="110998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272" cstate="print"/>
          <a:stretch>
            <a:fillRect/>
          </a:stretch>
        </p:blipFill>
        <p:spPr>
          <a:xfrm>
            <a:off x="1379129" y="6566868"/>
            <a:ext cx="371128" cy="212470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273" cstate="print"/>
          <a:stretch>
            <a:fillRect/>
          </a:stretch>
        </p:blipFill>
        <p:spPr>
          <a:xfrm>
            <a:off x="1369599" y="6554237"/>
            <a:ext cx="390187" cy="117313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274" cstate="print"/>
          <a:stretch>
            <a:fillRect/>
          </a:stretch>
        </p:blipFill>
        <p:spPr>
          <a:xfrm>
            <a:off x="1759787" y="6446343"/>
            <a:ext cx="190382" cy="114209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275" cstate="print"/>
          <a:stretch>
            <a:fillRect/>
          </a:stretch>
        </p:blipFill>
        <p:spPr>
          <a:xfrm>
            <a:off x="1179217" y="6446343"/>
            <a:ext cx="190382" cy="114209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276" cstate="print"/>
          <a:stretch>
            <a:fillRect/>
          </a:stretch>
        </p:blipFill>
        <p:spPr>
          <a:xfrm>
            <a:off x="1366387" y="6332240"/>
            <a:ext cx="396612" cy="120525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277" cstate="print"/>
          <a:stretch>
            <a:fillRect/>
          </a:stretch>
        </p:blipFill>
        <p:spPr>
          <a:xfrm>
            <a:off x="1169687" y="5885035"/>
            <a:ext cx="393400" cy="672306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278" cstate="print"/>
          <a:stretch>
            <a:fillRect/>
          </a:stretch>
        </p:blipFill>
        <p:spPr>
          <a:xfrm>
            <a:off x="1563087" y="5885035"/>
            <a:ext cx="393400" cy="669202"/>
          </a:xfrm>
          <a:prstGeom prst="rect">
            <a:avLst/>
          </a:prstGeom>
        </p:spPr>
      </p:pic>
      <p:pic>
        <p:nvPicPr>
          <p:cNvPr id="298" name="bg object 298"/>
          <p:cNvPicPr/>
          <p:nvPr/>
        </p:nvPicPr>
        <p:blipFill>
          <a:blip r:embed="rId279" cstate="print"/>
          <a:stretch>
            <a:fillRect/>
          </a:stretch>
        </p:blipFill>
        <p:spPr>
          <a:xfrm>
            <a:off x="1759787" y="6560553"/>
            <a:ext cx="190382" cy="114209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280" cstate="print"/>
          <a:stretch>
            <a:fillRect/>
          </a:stretch>
        </p:blipFill>
        <p:spPr>
          <a:xfrm>
            <a:off x="1179217" y="6560553"/>
            <a:ext cx="190382" cy="114209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281" cstate="print"/>
          <a:stretch>
            <a:fillRect/>
          </a:stretch>
        </p:blipFill>
        <p:spPr>
          <a:xfrm>
            <a:off x="1366387" y="6668340"/>
            <a:ext cx="396612" cy="120525"/>
          </a:xfrm>
          <a:prstGeom prst="rect">
            <a:avLst/>
          </a:prstGeom>
        </p:spPr>
      </p:pic>
      <p:pic>
        <p:nvPicPr>
          <p:cNvPr id="301" name="bg object 301"/>
          <p:cNvPicPr/>
          <p:nvPr/>
        </p:nvPicPr>
        <p:blipFill>
          <a:blip r:embed="rId282" cstate="print"/>
          <a:stretch>
            <a:fillRect/>
          </a:stretch>
        </p:blipFill>
        <p:spPr>
          <a:xfrm>
            <a:off x="1169687" y="6554237"/>
            <a:ext cx="12742" cy="12630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283" cstate="print"/>
          <a:stretch>
            <a:fillRect/>
          </a:stretch>
        </p:blipFill>
        <p:spPr>
          <a:xfrm>
            <a:off x="1553557" y="5881823"/>
            <a:ext cx="19059" cy="9526"/>
          </a:xfrm>
          <a:prstGeom prst="rect">
            <a:avLst/>
          </a:prstGeom>
        </p:spPr>
      </p:pic>
      <p:pic>
        <p:nvPicPr>
          <p:cNvPr id="303" name="bg object 303"/>
          <p:cNvPicPr/>
          <p:nvPr/>
        </p:nvPicPr>
        <p:blipFill>
          <a:blip r:embed="rId284" cstate="print"/>
          <a:stretch>
            <a:fillRect/>
          </a:stretch>
        </p:blipFill>
        <p:spPr>
          <a:xfrm>
            <a:off x="1943852" y="6554237"/>
            <a:ext cx="12635" cy="12630"/>
          </a:xfrm>
          <a:prstGeom prst="rect">
            <a:avLst/>
          </a:prstGeom>
        </p:spPr>
      </p:pic>
      <p:pic>
        <p:nvPicPr>
          <p:cNvPr id="304" name="bg object 304"/>
          <p:cNvPicPr/>
          <p:nvPr/>
        </p:nvPicPr>
        <p:blipFill>
          <a:blip r:embed="rId285" cstate="print"/>
          <a:stretch>
            <a:fillRect/>
          </a:stretch>
        </p:blipFill>
        <p:spPr>
          <a:xfrm>
            <a:off x="2736969" y="8815527"/>
            <a:ext cx="184064" cy="434468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286" cstate="print"/>
          <a:stretch>
            <a:fillRect/>
          </a:stretch>
        </p:blipFill>
        <p:spPr>
          <a:xfrm>
            <a:off x="2540269" y="8365110"/>
            <a:ext cx="187170" cy="434468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287" cstate="print"/>
          <a:stretch>
            <a:fillRect/>
          </a:stretch>
        </p:blipFill>
        <p:spPr>
          <a:xfrm>
            <a:off x="1572617" y="8362006"/>
            <a:ext cx="571040" cy="440783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288" cstate="print"/>
          <a:stretch>
            <a:fillRect/>
          </a:stretch>
        </p:blipFill>
        <p:spPr>
          <a:xfrm>
            <a:off x="1569404" y="7914800"/>
            <a:ext cx="380765" cy="659676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289" cstate="print"/>
          <a:stretch>
            <a:fillRect/>
          </a:stretch>
        </p:blipFill>
        <p:spPr>
          <a:xfrm>
            <a:off x="1559982" y="8079746"/>
            <a:ext cx="393400" cy="504256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290" cstate="print"/>
          <a:stretch>
            <a:fillRect/>
          </a:stretch>
        </p:blipFill>
        <p:spPr>
          <a:xfrm>
            <a:off x="2353099" y="8473004"/>
            <a:ext cx="187170" cy="218786"/>
          </a:xfrm>
          <a:prstGeom prst="rect">
            <a:avLst/>
          </a:prstGeom>
        </p:spPr>
      </p:pic>
      <p:pic>
        <p:nvPicPr>
          <p:cNvPr id="310" name="bg object 310"/>
          <p:cNvPicPr/>
          <p:nvPr/>
        </p:nvPicPr>
        <p:blipFill>
          <a:blip r:embed="rId291" cstate="print"/>
          <a:stretch>
            <a:fillRect/>
          </a:stretch>
        </p:blipFill>
        <p:spPr>
          <a:xfrm>
            <a:off x="2143657" y="8473004"/>
            <a:ext cx="190382" cy="218786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292" cstate="print"/>
          <a:stretch>
            <a:fillRect/>
          </a:stretch>
        </p:blipFill>
        <p:spPr>
          <a:xfrm>
            <a:off x="2736970" y="9142100"/>
            <a:ext cx="190382" cy="117420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293" cstate="print"/>
          <a:stretch>
            <a:fillRect/>
          </a:stretch>
        </p:blipFill>
        <p:spPr>
          <a:xfrm>
            <a:off x="1661490" y="7908485"/>
            <a:ext cx="288679" cy="171261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294" cstate="print"/>
          <a:stretch>
            <a:fillRect/>
          </a:stretch>
        </p:blipFill>
        <p:spPr>
          <a:xfrm>
            <a:off x="1559982" y="8073324"/>
            <a:ext cx="104614" cy="177683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295" cstate="print"/>
          <a:stretch>
            <a:fillRect/>
          </a:stretch>
        </p:blipFill>
        <p:spPr>
          <a:xfrm>
            <a:off x="1182429" y="8590318"/>
            <a:ext cx="377552" cy="380520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296" cstate="print"/>
          <a:stretch>
            <a:fillRect/>
          </a:stretch>
        </p:blipFill>
        <p:spPr>
          <a:xfrm>
            <a:off x="1467896" y="8916999"/>
            <a:ext cx="92086" cy="107787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297" cstate="print"/>
          <a:stretch>
            <a:fillRect/>
          </a:stretch>
        </p:blipFill>
        <p:spPr>
          <a:xfrm>
            <a:off x="1179217" y="8815527"/>
            <a:ext cx="282361" cy="434468"/>
          </a:xfrm>
          <a:prstGeom prst="rect">
            <a:avLst/>
          </a:prstGeom>
        </p:spPr>
      </p:pic>
      <p:pic>
        <p:nvPicPr>
          <p:cNvPr id="317" name="bg object 317"/>
          <p:cNvPicPr/>
          <p:nvPr/>
        </p:nvPicPr>
        <p:blipFill>
          <a:blip r:embed="rId298" cstate="print"/>
          <a:stretch>
            <a:fillRect/>
          </a:stretch>
        </p:blipFill>
        <p:spPr>
          <a:xfrm>
            <a:off x="1461578" y="8977261"/>
            <a:ext cx="91978" cy="107787"/>
          </a:xfrm>
          <a:prstGeom prst="rect">
            <a:avLst/>
          </a:prstGeom>
        </p:spPr>
      </p:pic>
      <p:pic>
        <p:nvPicPr>
          <p:cNvPr id="318" name="bg object 318"/>
          <p:cNvPicPr/>
          <p:nvPr/>
        </p:nvPicPr>
        <p:blipFill>
          <a:blip r:embed="rId299" cstate="print"/>
          <a:stretch>
            <a:fillRect/>
          </a:stretch>
        </p:blipFill>
        <p:spPr>
          <a:xfrm>
            <a:off x="1179217" y="8806000"/>
            <a:ext cx="380765" cy="225101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300" cstate="print"/>
          <a:stretch>
            <a:fillRect/>
          </a:stretch>
        </p:blipFill>
        <p:spPr>
          <a:xfrm>
            <a:off x="1569404" y="9094575"/>
            <a:ext cx="374447" cy="377416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301" cstate="print"/>
          <a:stretch>
            <a:fillRect/>
          </a:stretch>
        </p:blipFill>
        <p:spPr>
          <a:xfrm>
            <a:off x="1569404" y="9040628"/>
            <a:ext cx="92086" cy="104683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302" cstate="print"/>
          <a:stretch>
            <a:fillRect/>
          </a:stretch>
        </p:blipFill>
        <p:spPr>
          <a:xfrm>
            <a:off x="1182429" y="9094575"/>
            <a:ext cx="377552" cy="377416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303" cstate="print"/>
          <a:stretch>
            <a:fillRect/>
          </a:stretch>
        </p:blipFill>
        <p:spPr>
          <a:xfrm>
            <a:off x="1467896" y="9037524"/>
            <a:ext cx="101508" cy="437679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304" cstate="print"/>
          <a:stretch>
            <a:fillRect/>
          </a:stretch>
        </p:blipFill>
        <p:spPr>
          <a:xfrm>
            <a:off x="1179217" y="9027997"/>
            <a:ext cx="390187" cy="228312"/>
          </a:xfrm>
          <a:prstGeom prst="rect">
            <a:avLst/>
          </a:prstGeom>
        </p:spPr>
      </p:pic>
      <p:pic>
        <p:nvPicPr>
          <p:cNvPr id="324" name="bg object 324"/>
          <p:cNvPicPr/>
          <p:nvPr/>
        </p:nvPicPr>
        <p:blipFill>
          <a:blip r:embed="rId305" cstate="print"/>
          <a:stretch>
            <a:fillRect/>
          </a:stretch>
        </p:blipFill>
        <p:spPr>
          <a:xfrm>
            <a:off x="1569404" y="8590318"/>
            <a:ext cx="380765" cy="659676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306" cstate="print"/>
          <a:stretch>
            <a:fillRect/>
          </a:stretch>
        </p:blipFill>
        <p:spPr>
          <a:xfrm>
            <a:off x="1559982" y="8587107"/>
            <a:ext cx="104614" cy="497941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307" cstate="print"/>
          <a:stretch>
            <a:fillRect/>
          </a:stretch>
        </p:blipFill>
        <p:spPr>
          <a:xfrm>
            <a:off x="1559982" y="9027997"/>
            <a:ext cx="390187" cy="228312"/>
          </a:xfrm>
          <a:prstGeom prst="rect">
            <a:avLst/>
          </a:prstGeom>
        </p:spPr>
      </p:pic>
      <p:pic>
        <p:nvPicPr>
          <p:cNvPr id="327" name="bg object 327"/>
          <p:cNvPicPr/>
          <p:nvPr/>
        </p:nvPicPr>
        <p:blipFill>
          <a:blip r:embed="rId308" cstate="print"/>
          <a:stretch>
            <a:fillRect/>
          </a:stretch>
        </p:blipFill>
        <p:spPr>
          <a:xfrm>
            <a:off x="1169687" y="8580792"/>
            <a:ext cx="390294" cy="672306"/>
          </a:xfrm>
          <a:prstGeom prst="rect">
            <a:avLst/>
          </a:prstGeom>
        </p:spPr>
      </p:pic>
      <p:pic>
        <p:nvPicPr>
          <p:cNvPr id="328" name="bg object 328"/>
          <p:cNvPicPr/>
          <p:nvPr/>
        </p:nvPicPr>
        <p:blipFill>
          <a:blip r:embed="rId309" cstate="print"/>
          <a:stretch>
            <a:fillRect/>
          </a:stretch>
        </p:blipFill>
        <p:spPr>
          <a:xfrm>
            <a:off x="1569404" y="9256310"/>
            <a:ext cx="380765" cy="225208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310" cstate="print"/>
          <a:stretch>
            <a:fillRect/>
          </a:stretch>
        </p:blipFill>
        <p:spPr>
          <a:xfrm>
            <a:off x="1169687" y="9249995"/>
            <a:ext cx="399717" cy="231523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311" cstate="print"/>
          <a:stretch>
            <a:fillRect/>
          </a:stretch>
        </p:blipFill>
        <p:spPr>
          <a:xfrm>
            <a:off x="1559982" y="8577581"/>
            <a:ext cx="393400" cy="231523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312" cstate="print"/>
          <a:stretch>
            <a:fillRect/>
          </a:stretch>
        </p:blipFill>
        <p:spPr>
          <a:xfrm>
            <a:off x="1943852" y="9253099"/>
            <a:ext cx="6317" cy="6422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313" cstate="print"/>
          <a:stretch>
            <a:fillRect/>
          </a:stretch>
        </p:blipFill>
        <p:spPr>
          <a:xfrm>
            <a:off x="2936882" y="9094575"/>
            <a:ext cx="180852" cy="155419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314" cstate="print"/>
          <a:stretch>
            <a:fillRect/>
          </a:stretch>
        </p:blipFill>
        <p:spPr>
          <a:xfrm>
            <a:off x="2930564" y="8926525"/>
            <a:ext cx="91978" cy="218786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315" cstate="print"/>
          <a:stretch>
            <a:fillRect/>
          </a:stretch>
        </p:blipFill>
        <p:spPr>
          <a:xfrm>
            <a:off x="2921035" y="8923314"/>
            <a:ext cx="196700" cy="332995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316" cstate="print"/>
          <a:stretch>
            <a:fillRect/>
          </a:stretch>
        </p:blipFill>
        <p:spPr>
          <a:xfrm>
            <a:off x="1179217" y="9713042"/>
            <a:ext cx="187170" cy="434468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317" cstate="print"/>
          <a:stretch>
            <a:fillRect/>
          </a:stretch>
        </p:blipFill>
        <p:spPr>
          <a:xfrm>
            <a:off x="1366387" y="9820830"/>
            <a:ext cx="95191" cy="218850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318" cstate="print"/>
          <a:stretch>
            <a:fillRect/>
          </a:stretch>
        </p:blipFill>
        <p:spPr>
          <a:xfrm>
            <a:off x="1182429" y="10049196"/>
            <a:ext cx="377552" cy="323490"/>
          </a:xfrm>
          <a:prstGeom prst="rect">
            <a:avLst/>
          </a:prstGeom>
        </p:spPr>
      </p:pic>
      <p:pic>
        <p:nvPicPr>
          <p:cNvPr id="338" name="bg object 338"/>
          <p:cNvPicPr/>
          <p:nvPr/>
        </p:nvPicPr>
        <p:blipFill>
          <a:blip r:embed="rId319" cstate="print"/>
          <a:stretch>
            <a:fillRect/>
          </a:stretch>
        </p:blipFill>
        <p:spPr>
          <a:xfrm>
            <a:off x="1379129" y="9992112"/>
            <a:ext cx="180852" cy="155398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320" cstate="print"/>
          <a:stretch>
            <a:fillRect/>
          </a:stretch>
        </p:blipFill>
        <p:spPr>
          <a:xfrm>
            <a:off x="1369599" y="10042859"/>
            <a:ext cx="190382" cy="114166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321" cstate="print"/>
          <a:stretch>
            <a:fillRect/>
          </a:stretch>
        </p:blipFill>
        <p:spPr>
          <a:xfrm>
            <a:off x="1179217" y="9982596"/>
            <a:ext cx="288679" cy="171261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322" cstate="print"/>
          <a:stretch>
            <a:fillRect/>
          </a:stretch>
        </p:blipFill>
        <p:spPr>
          <a:xfrm>
            <a:off x="1569404" y="9487834"/>
            <a:ext cx="374447" cy="326680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323" cstate="print"/>
          <a:stretch>
            <a:fillRect/>
          </a:stretch>
        </p:blipFill>
        <p:spPr>
          <a:xfrm>
            <a:off x="1182429" y="9487834"/>
            <a:ext cx="386975" cy="326680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324" cstate="print"/>
          <a:stretch>
            <a:fillRect/>
          </a:stretch>
        </p:blipFill>
        <p:spPr>
          <a:xfrm>
            <a:off x="1569404" y="9713042"/>
            <a:ext cx="180852" cy="155376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325" cstate="print"/>
          <a:stretch>
            <a:fillRect/>
          </a:stretch>
        </p:blipFill>
        <p:spPr>
          <a:xfrm>
            <a:off x="1379129" y="9709831"/>
            <a:ext cx="190275" cy="158587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326" cstate="print"/>
          <a:stretch>
            <a:fillRect/>
          </a:stretch>
        </p:blipFill>
        <p:spPr>
          <a:xfrm>
            <a:off x="1569404" y="9703516"/>
            <a:ext cx="190382" cy="114209"/>
          </a:xfrm>
          <a:prstGeom prst="rect">
            <a:avLst/>
          </a:prstGeom>
        </p:spPr>
      </p:pic>
      <p:pic>
        <p:nvPicPr>
          <p:cNvPr id="346" name="bg object 346"/>
          <p:cNvPicPr/>
          <p:nvPr/>
        </p:nvPicPr>
        <p:blipFill>
          <a:blip r:embed="rId327" cstate="print"/>
          <a:stretch>
            <a:fillRect/>
          </a:stretch>
        </p:blipFill>
        <p:spPr>
          <a:xfrm>
            <a:off x="1369599" y="9700305"/>
            <a:ext cx="199805" cy="117420"/>
          </a:xfrm>
          <a:prstGeom prst="rect">
            <a:avLst/>
          </a:prstGeom>
        </p:spPr>
      </p:pic>
      <p:pic>
        <p:nvPicPr>
          <p:cNvPr id="347" name="bg object 347"/>
          <p:cNvPicPr/>
          <p:nvPr/>
        </p:nvPicPr>
        <p:blipFill>
          <a:blip r:embed="rId328" cstate="print"/>
          <a:stretch>
            <a:fillRect/>
          </a:stretch>
        </p:blipFill>
        <p:spPr>
          <a:xfrm>
            <a:off x="1169687" y="9706727"/>
            <a:ext cx="390294" cy="675475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329" cstate="print"/>
          <a:stretch>
            <a:fillRect/>
          </a:stretch>
        </p:blipFill>
        <p:spPr>
          <a:xfrm>
            <a:off x="1169687" y="9475203"/>
            <a:ext cx="780482" cy="237838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330" cstate="print"/>
          <a:stretch>
            <a:fillRect/>
          </a:stretch>
        </p:blipFill>
        <p:spPr>
          <a:xfrm>
            <a:off x="1569404" y="10163373"/>
            <a:ext cx="380765" cy="507435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331" cstate="print"/>
          <a:stretch>
            <a:fillRect/>
          </a:stretch>
        </p:blipFill>
        <p:spPr>
          <a:xfrm>
            <a:off x="1832813" y="10601042"/>
            <a:ext cx="117356" cy="69767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332" cstate="print"/>
          <a:stretch>
            <a:fillRect/>
          </a:stretch>
        </p:blipFill>
        <p:spPr>
          <a:xfrm>
            <a:off x="2540269" y="10163373"/>
            <a:ext cx="187170" cy="434489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333" cstate="print"/>
          <a:stretch>
            <a:fillRect/>
          </a:stretch>
        </p:blipFill>
        <p:spPr>
          <a:xfrm>
            <a:off x="1956487" y="10163373"/>
            <a:ext cx="187170" cy="434489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334" cstate="print"/>
          <a:stretch>
            <a:fillRect/>
          </a:stretch>
        </p:blipFill>
        <p:spPr>
          <a:xfrm>
            <a:off x="2353099" y="10271204"/>
            <a:ext cx="187170" cy="218828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335" cstate="print"/>
          <a:stretch>
            <a:fillRect/>
          </a:stretch>
        </p:blipFill>
        <p:spPr>
          <a:xfrm>
            <a:off x="2143657" y="10271204"/>
            <a:ext cx="190382" cy="218828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336" cstate="print"/>
          <a:stretch>
            <a:fillRect/>
          </a:stretch>
        </p:blipFill>
        <p:spPr>
          <a:xfrm>
            <a:off x="1950169" y="10160194"/>
            <a:ext cx="6317" cy="440847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337" cstate="print"/>
          <a:stretch>
            <a:fillRect/>
          </a:stretch>
        </p:blipFill>
        <p:spPr>
          <a:xfrm>
            <a:off x="1762999" y="9713042"/>
            <a:ext cx="187170" cy="434468"/>
          </a:xfrm>
          <a:prstGeom prst="rect">
            <a:avLst/>
          </a:prstGeom>
        </p:spPr>
      </p:pic>
      <p:pic>
        <p:nvPicPr>
          <p:cNvPr id="357" name="bg object 357"/>
          <p:cNvPicPr/>
          <p:nvPr/>
        </p:nvPicPr>
        <p:blipFill>
          <a:blip r:embed="rId338" cstate="print"/>
          <a:stretch>
            <a:fillRect/>
          </a:stretch>
        </p:blipFill>
        <p:spPr>
          <a:xfrm>
            <a:off x="1664596" y="9820830"/>
            <a:ext cx="98403" cy="218850"/>
          </a:xfrm>
          <a:prstGeom prst="rect">
            <a:avLst/>
          </a:prstGeom>
        </p:spPr>
      </p:pic>
      <p:pic>
        <p:nvPicPr>
          <p:cNvPr id="358" name="bg object 358"/>
          <p:cNvPicPr/>
          <p:nvPr/>
        </p:nvPicPr>
        <p:blipFill>
          <a:blip r:embed="rId339" cstate="print"/>
          <a:stretch>
            <a:fillRect/>
          </a:stretch>
        </p:blipFill>
        <p:spPr>
          <a:xfrm>
            <a:off x="1569404" y="10049196"/>
            <a:ext cx="374447" cy="323490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340" cstate="print"/>
          <a:stretch>
            <a:fillRect/>
          </a:stretch>
        </p:blipFill>
        <p:spPr>
          <a:xfrm>
            <a:off x="1569404" y="9992112"/>
            <a:ext cx="180852" cy="155398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341" cstate="print"/>
          <a:stretch>
            <a:fillRect/>
          </a:stretch>
        </p:blipFill>
        <p:spPr>
          <a:xfrm>
            <a:off x="1569404" y="10042859"/>
            <a:ext cx="190382" cy="114166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342" cstate="print"/>
          <a:stretch>
            <a:fillRect/>
          </a:stretch>
        </p:blipFill>
        <p:spPr>
          <a:xfrm>
            <a:off x="1661490" y="9982596"/>
            <a:ext cx="288679" cy="171261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343" cstate="print"/>
          <a:stretch>
            <a:fillRect/>
          </a:stretch>
        </p:blipFill>
        <p:spPr>
          <a:xfrm>
            <a:off x="1559982" y="10046027"/>
            <a:ext cx="393400" cy="624781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344" cstate="print"/>
          <a:stretch>
            <a:fillRect/>
          </a:stretch>
        </p:blipFill>
        <p:spPr>
          <a:xfrm>
            <a:off x="1661490" y="9703516"/>
            <a:ext cx="288679" cy="174418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345" cstate="print"/>
          <a:stretch>
            <a:fillRect/>
          </a:stretch>
        </p:blipFill>
        <p:spPr>
          <a:xfrm>
            <a:off x="1471108" y="9881103"/>
            <a:ext cx="82449" cy="98325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346" cstate="print"/>
          <a:stretch>
            <a:fillRect/>
          </a:stretch>
        </p:blipFill>
        <p:spPr>
          <a:xfrm>
            <a:off x="1471108" y="9931850"/>
            <a:ext cx="88873" cy="104661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347" cstate="print"/>
          <a:stretch>
            <a:fillRect/>
          </a:stretch>
        </p:blipFill>
        <p:spPr>
          <a:xfrm>
            <a:off x="1569404" y="9827145"/>
            <a:ext cx="82556" cy="95189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348" cstate="print"/>
          <a:stretch>
            <a:fillRect/>
          </a:stretch>
        </p:blipFill>
        <p:spPr>
          <a:xfrm>
            <a:off x="1471108" y="9824041"/>
            <a:ext cx="98296" cy="107808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349" cstate="print"/>
          <a:stretch>
            <a:fillRect/>
          </a:stretch>
        </p:blipFill>
        <p:spPr>
          <a:xfrm>
            <a:off x="1572617" y="9881103"/>
            <a:ext cx="85661" cy="98325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350" cstate="print"/>
          <a:stretch>
            <a:fillRect/>
          </a:stretch>
        </p:blipFill>
        <p:spPr>
          <a:xfrm>
            <a:off x="1461578" y="9814514"/>
            <a:ext cx="203017" cy="234681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351" cstate="print"/>
          <a:stretch>
            <a:fillRect/>
          </a:stretch>
        </p:blipFill>
        <p:spPr>
          <a:xfrm>
            <a:off x="2540269" y="9265836"/>
            <a:ext cx="187170" cy="431363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352" cstate="print"/>
          <a:stretch>
            <a:fillRect/>
          </a:stretch>
        </p:blipFill>
        <p:spPr>
          <a:xfrm>
            <a:off x="1956487" y="9265836"/>
            <a:ext cx="187170" cy="431363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353" cstate="print"/>
          <a:stretch>
            <a:fillRect/>
          </a:stretch>
        </p:blipFill>
        <p:spPr>
          <a:xfrm>
            <a:off x="2353099" y="9370520"/>
            <a:ext cx="187170" cy="221997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354" cstate="print"/>
          <a:stretch>
            <a:fillRect/>
          </a:stretch>
        </p:blipFill>
        <p:spPr>
          <a:xfrm>
            <a:off x="2143657" y="9370520"/>
            <a:ext cx="190382" cy="221997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355" cstate="print"/>
          <a:stretch>
            <a:fillRect/>
          </a:stretch>
        </p:blipFill>
        <p:spPr>
          <a:xfrm>
            <a:off x="2727440" y="9259521"/>
            <a:ext cx="9529" cy="440783"/>
          </a:xfrm>
          <a:prstGeom prst="rect">
            <a:avLst/>
          </a:prstGeom>
        </p:spPr>
      </p:pic>
      <p:pic>
        <p:nvPicPr>
          <p:cNvPr id="375" name="bg object 375"/>
          <p:cNvPicPr/>
          <p:nvPr/>
        </p:nvPicPr>
        <p:blipFill>
          <a:blip r:embed="rId356" cstate="print"/>
          <a:stretch>
            <a:fillRect/>
          </a:stretch>
        </p:blipFill>
        <p:spPr>
          <a:xfrm>
            <a:off x="1950169" y="9259521"/>
            <a:ext cx="6317" cy="443994"/>
          </a:xfrm>
          <a:prstGeom prst="rect">
            <a:avLst/>
          </a:prstGeom>
        </p:spPr>
      </p:pic>
      <p:pic>
        <p:nvPicPr>
          <p:cNvPr id="376" name="bg object 376"/>
          <p:cNvPicPr/>
          <p:nvPr/>
        </p:nvPicPr>
        <p:blipFill>
          <a:blip r:embed="rId357" cstate="print"/>
          <a:stretch>
            <a:fillRect/>
          </a:stretch>
        </p:blipFill>
        <p:spPr>
          <a:xfrm>
            <a:off x="1956487" y="5219043"/>
            <a:ext cx="770952" cy="662780"/>
          </a:xfrm>
          <a:prstGeom prst="rect">
            <a:avLst/>
          </a:prstGeom>
        </p:spPr>
      </p:pic>
      <p:pic>
        <p:nvPicPr>
          <p:cNvPr id="377" name="bg object 377"/>
          <p:cNvPicPr/>
          <p:nvPr/>
        </p:nvPicPr>
        <p:blipFill>
          <a:blip r:embed="rId358" cstate="print"/>
          <a:stretch>
            <a:fillRect/>
          </a:stretch>
        </p:blipFill>
        <p:spPr>
          <a:xfrm>
            <a:off x="1962912" y="4993835"/>
            <a:ext cx="761422" cy="437679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359" cstate="print"/>
          <a:stretch>
            <a:fillRect/>
          </a:stretch>
        </p:blipFill>
        <p:spPr>
          <a:xfrm>
            <a:off x="1956487" y="5212621"/>
            <a:ext cx="770952" cy="228419"/>
          </a:xfrm>
          <a:prstGeom prst="rect">
            <a:avLst/>
          </a:prstGeom>
        </p:spPr>
      </p:pic>
      <p:pic>
        <p:nvPicPr>
          <p:cNvPr id="379" name="bg object 379"/>
          <p:cNvPicPr/>
          <p:nvPr/>
        </p:nvPicPr>
        <p:blipFill>
          <a:blip r:embed="rId360" cstate="print"/>
          <a:stretch>
            <a:fillRect/>
          </a:stretch>
        </p:blipFill>
        <p:spPr>
          <a:xfrm>
            <a:off x="1950169" y="5215832"/>
            <a:ext cx="786800" cy="675518"/>
          </a:xfrm>
          <a:prstGeom prst="rect">
            <a:avLst/>
          </a:prstGeom>
        </p:spPr>
      </p:pic>
      <p:pic>
        <p:nvPicPr>
          <p:cNvPr id="380" name="bg object 380"/>
          <p:cNvPicPr/>
          <p:nvPr/>
        </p:nvPicPr>
        <p:blipFill>
          <a:blip r:embed="rId361" cstate="print"/>
          <a:stretch>
            <a:fillRect/>
          </a:stretch>
        </p:blipFill>
        <p:spPr>
          <a:xfrm>
            <a:off x="1950169" y="4984308"/>
            <a:ext cx="786800" cy="234734"/>
          </a:xfrm>
          <a:prstGeom prst="rect">
            <a:avLst/>
          </a:prstGeom>
        </p:spPr>
      </p:pic>
      <p:pic>
        <p:nvPicPr>
          <p:cNvPr id="381" name="bg object 381"/>
          <p:cNvPicPr/>
          <p:nvPr/>
        </p:nvPicPr>
        <p:blipFill>
          <a:blip r:embed="rId362" cstate="print"/>
          <a:stretch>
            <a:fillRect/>
          </a:stretch>
        </p:blipFill>
        <p:spPr>
          <a:xfrm>
            <a:off x="2254696" y="6227557"/>
            <a:ext cx="180852" cy="155419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363" cstate="print"/>
          <a:stretch>
            <a:fillRect/>
          </a:stretch>
        </p:blipFill>
        <p:spPr>
          <a:xfrm>
            <a:off x="2248378" y="6278293"/>
            <a:ext cx="98403" cy="104683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364" cstate="print"/>
          <a:stretch>
            <a:fillRect/>
          </a:stretch>
        </p:blipFill>
        <p:spPr>
          <a:xfrm>
            <a:off x="2346782" y="6344871"/>
            <a:ext cx="85661" cy="95156"/>
          </a:xfrm>
          <a:prstGeom prst="rect">
            <a:avLst/>
          </a:prstGeom>
        </p:spPr>
      </p:pic>
      <p:pic>
        <p:nvPicPr>
          <p:cNvPr id="384" name="bg object 384"/>
          <p:cNvPicPr/>
          <p:nvPr/>
        </p:nvPicPr>
        <p:blipFill>
          <a:blip r:embed="rId365" cstate="print"/>
          <a:stretch>
            <a:fillRect/>
          </a:stretch>
        </p:blipFill>
        <p:spPr>
          <a:xfrm>
            <a:off x="2248378" y="6332240"/>
            <a:ext cx="187170" cy="110998"/>
          </a:xfrm>
          <a:prstGeom prst="rect">
            <a:avLst/>
          </a:prstGeom>
        </p:spPr>
      </p:pic>
      <p:pic>
        <p:nvPicPr>
          <p:cNvPr id="385" name="bg object 385"/>
          <p:cNvPicPr/>
          <p:nvPr/>
        </p:nvPicPr>
        <p:blipFill>
          <a:blip r:embed="rId366" cstate="print"/>
          <a:stretch>
            <a:fillRect/>
          </a:stretch>
        </p:blipFill>
        <p:spPr>
          <a:xfrm>
            <a:off x="2242061" y="6218030"/>
            <a:ext cx="203017" cy="234734"/>
          </a:xfrm>
          <a:prstGeom prst="rect">
            <a:avLst/>
          </a:prstGeom>
        </p:spPr>
      </p:pic>
      <p:pic>
        <p:nvPicPr>
          <p:cNvPr id="386" name="bg object 386"/>
          <p:cNvPicPr/>
          <p:nvPr/>
        </p:nvPicPr>
        <p:blipFill>
          <a:blip r:embed="rId367" cstate="print"/>
          <a:stretch>
            <a:fillRect/>
          </a:stretch>
        </p:blipFill>
        <p:spPr>
          <a:xfrm>
            <a:off x="2736970" y="5555143"/>
            <a:ext cx="380765" cy="548677"/>
          </a:xfrm>
          <a:prstGeom prst="rect">
            <a:avLst/>
          </a:prstGeom>
        </p:spPr>
      </p:pic>
      <p:pic>
        <p:nvPicPr>
          <p:cNvPr id="387" name="bg object 387"/>
          <p:cNvPicPr/>
          <p:nvPr/>
        </p:nvPicPr>
        <p:blipFill>
          <a:blip r:embed="rId368" cstate="print"/>
          <a:stretch>
            <a:fillRect/>
          </a:stretch>
        </p:blipFill>
        <p:spPr>
          <a:xfrm>
            <a:off x="2936882" y="5498092"/>
            <a:ext cx="180852" cy="155419"/>
          </a:xfrm>
          <a:prstGeom prst="rect">
            <a:avLst/>
          </a:prstGeom>
        </p:spPr>
      </p:pic>
      <p:pic>
        <p:nvPicPr>
          <p:cNvPr id="388" name="bg object 388"/>
          <p:cNvPicPr/>
          <p:nvPr/>
        </p:nvPicPr>
        <p:blipFill>
          <a:blip r:embed="rId369" cstate="print"/>
          <a:stretch>
            <a:fillRect/>
          </a:stretch>
        </p:blipFill>
        <p:spPr>
          <a:xfrm>
            <a:off x="2927352" y="5548828"/>
            <a:ext cx="190382" cy="114209"/>
          </a:xfrm>
          <a:prstGeom prst="rect">
            <a:avLst/>
          </a:prstGeom>
        </p:spPr>
      </p:pic>
      <p:pic>
        <p:nvPicPr>
          <p:cNvPr id="389" name="bg object 389"/>
          <p:cNvPicPr/>
          <p:nvPr/>
        </p:nvPicPr>
        <p:blipFill>
          <a:blip r:embed="rId370" cstate="print"/>
          <a:stretch>
            <a:fillRect/>
          </a:stretch>
        </p:blipFill>
        <p:spPr>
          <a:xfrm>
            <a:off x="2727440" y="5491776"/>
            <a:ext cx="295103" cy="618466"/>
          </a:xfrm>
          <a:prstGeom prst="rect">
            <a:avLst/>
          </a:prstGeom>
        </p:spPr>
      </p:pic>
      <p:pic>
        <p:nvPicPr>
          <p:cNvPr id="390" name="bg object 390"/>
          <p:cNvPicPr/>
          <p:nvPr/>
        </p:nvPicPr>
        <p:blipFill>
          <a:blip r:embed="rId371" cstate="print"/>
          <a:stretch>
            <a:fillRect/>
          </a:stretch>
        </p:blipFill>
        <p:spPr>
          <a:xfrm>
            <a:off x="3130370" y="7467595"/>
            <a:ext cx="374447" cy="434468"/>
          </a:xfrm>
          <a:prstGeom prst="rect">
            <a:avLst/>
          </a:prstGeom>
        </p:spPr>
      </p:pic>
      <p:pic>
        <p:nvPicPr>
          <p:cNvPr id="391" name="bg object 391"/>
          <p:cNvPicPr/>
          <p:nvPr/>
        </p:nvPicPr>
        <p:blipFill>
          <a:blip r:embed="rId372" cstate="print"/>
          <a:stretch>
            <a:fillRect/>
          </a:stretch>
        </p:blipFill>
        <p:spPr>
          <a:xfrm>
            <a:off x="2346782" y="7017285"/>
            <a:ext cx="764528" cy="884777"/>
          </a:xfrm>
          <a:prstGeom prst="rect">
            <a:avLst/>
          </a:prstGeom>
        </p:spPr>
      </p:pic>
      <p:pic>
        <p:nvPicPr>
          <p:cNvPr id="392" name="bg object 392"/>
          <p:cNvPicPr/>
          <p:nvPr/>
        </p:nvPicPr>
        <p:blipFill>
          <a:blip r:embed="rId373" cstate="print"/>
          <a:stretch>
            <a:fillRect/>
          </a:stretch>
        </p:blipFill>
        <p:spPr>
          <a:xfrm>
            <a:off x="2346782" y="7125072"/>
            <a:ext cx="193487" cy="336206"/>
          </a:xfrm>
          <a:prstGeom prst="rect">
            <a:avLst/>
          </a:prstGeom>
        </p:spPr>
      </p:pic>
      <p:pic>
        <p:nvPicPr>
          <p:cNvPr id="393" name="bg object 393"/>
          <p:cNvPicPr/>
          <p:nvPr/>
        </p:nvPicPr>
        <p:blipFill>
          <a:blip r:embed="rId374" cstate="print"/>
          <a:stretch>
            <a:fillRect/>
          </a:stretch>
        </p:blipFill>
        <p:spPr>
          <a:xfrm>
            <a:off x="3514240" y="7914800"/>
            <a:ext cx="187277" cy="434468"/>
          </a:xfrm>
          <a:prstGeom prst="rect">
            <a:avLst/>
          </a:prstGeom>
        </p:spPr>
      </p:pic>
      <p:pic>
        <p:nvPicPr>
          <p:cNvPr id="394" name="bg object 394"/>
          <p:cNvPicPr/>
          <p:nvPr/>
        </p:nvPicPr>
        <p:blipFill>
          <a:blip r:embed="rId375" cstate="print"/>
          <a:stretch>
            <a:fillRect/>
          </a:stretch>
        </p:blipFill>
        <p:spPr>
          <a:xfrm>
            <a:off x="2438761" y="7007759"/>
            <a:ext cx="288679" cy="174365"/>
          </a:xfrm>
          <a:prstGeom prst="rect">
            <a:avLst/>
          </a:prstGeom>
        </p:spPr>
      </p:pic>
      <p:pic>
        <p:nvPicPr>
          <p:cNvPr id="395" name="bg object 395"/>
          <p:cNvPicPr/>
          <p:nvPr/>
        </p:nvPicPr>
        <p:blipFill>
          <a:blip r:embed="rId376" cstate="print"/>
          <a:stretch>
            <a:fillRect/>
          </a:stretch>
        </p:blipFill>
        <p:spPr>
          <a:xfrm>
            <a:off x="2337252" y="7350281"/>
            <a:ext cx="9529" cy="329784"/>
          </a:xfrm>
          <a:prstGeom prst="rect">
            <a:avLst/>
          </a:prstGeom>
        </p:spPr>
      </p:pic>
      <p:pic>
        <p:nvPicPr>
          <p:cNvPr id="396" name="bg object 396"/>
          <p:cNvPicPr/>
          <p:nvPr/>
        </p:nvPicPr>
        <p:blipFill>
          <a:blip r:embed="rId377" cstate="print"/>
          <a:stretch>
            <a:fillRect/>
          </a:stretch>
        </p:blipFill>
        <p:spPr>
          <a:xfrm>
            <a:off x="3514240" y="8241481"/>
            <a:ext cx="190382" cy="120525"/>
          </a:xfrm>
          <a:prstGeom prst="rect">
            <a:avLst/>
          </a:prstGeom>
        </p:spPr>
      </p:pic>
      <p:pic>
        <p:nvPicPr>
          <p:cNvPr id="397" name="bg object 397"/>
          <p:cNvPicPr/>
          <p:nvPr/>
        </p:nvPicPr>
        <p:blipFill>
          <a:blip r:embed="rId378" cstate="print"/>
          <a:stretch>
            <a:fillRect/>
          </a:stretch>
        </p:blipFill>
        <p:spPr>
          <a:xfrm>
            <a:off x="2254696" y="7242386"/>
            <a:ext cx="82556" cy="98368"/>
          </a:xfrm>
          <a:prstGeom prst="rect">
            <a:avLst/>
          </a:prstGeom>
        </p:spPr>
      </p:pic>
      <p:pic>
        <p:nvPicPr>
          <p:cNvPr id="398" name="bg object 398"/>
          <p:cNvPicPr/>
          <p:nvPr/>
        </p:nvPicPr>
        <p:blipFill>
          <a:blip r:embed="rId379" cstate="print"/>
          <a:stretch>
            <a:fillRect/>
          </a:stretch>
        </p:blipFill>
        <p:spPr>
          <a:xfrm>
            <a:off x="2248378" y="7185335"/>
            <a:ext cx="88873" cy="104683"/>
          </a:xfrm>
          <a:prstGeom prst="rect">
            <a:avLst/>
          </a:prstGeom>
        </p:spPr>
      </p:pic>
      <p:pic>
        <p:nvPicPr>
          <p:cNvPr id="399" name="bg object 399"/>
          <p:cNvPicPr/>
          <p:nvPr/>
        </p:nvPicPr>
        <p:blipFill>
          <a:blip r:embed="rId380" cstate="print"/>
          <a:stretch>
            <a:fillRect/>
          </a:stretch>
        </p:blipFill>
        <p:spPr>
          <a:xfrm>
            <a:off x="2346782" y="7131388"/>
            <a:ext cx="85661" cy="95156"/>
          </a:xfrm>
          <a:prstGeom prst="rect">
            <a:avLst/>
          </a:prstGeom>
        </p:spPr>
      </p:pic>
      <p:pic>
        <p:nvPicPr>
          <p:cNvPr id="400" name="bg object 400"/>
          <p:cNvPicPr/>
          <p:nvPr/>
        </p:nvPicPr>
        <p:blipFill>
          <a:blip r:embed="rId381" cstate="print"/>
          <a:stretch>
            <a:fillRect/>
          </a:stretch>
        </p:blipFill>
        <p:spPr>
          <a:xfrm>
            <a:off x="2248378" y="7128284"/>
            <a:ext cx="98403" cy="107787"/>
          </a:xfrm>
          <a:prstGeom prst="rect">
            <a:avLst/>
          </a:prstGeom>
        </p:spPr>
      </p:pic>
      <p:pic>
        <p:nvPicPr>
          <p:cNvPr id="401" name="bg object 401"/>
          <p:cNvPicPr/>
          <p:nvPr/>
        </p:nvPicPr>
        <p:blipFill>
          <a:blip r:embed="rId382" cstate="print"/>
          <a:stretch>
            <a:fillRect/>
          </a:stretch>
        </p:blipFill>
        <p:spPr>
          <a:xfrm>
            <a:off x="2242061" y="7115546"/>
            <a:ext cx="196700" cy="234734"/>
          </a:xfrm>
          <a:prstGeom prst="rect">
            <a:avLst/>
          </a:prstGeom>
        </p:spPr>
      </p:pic>
      <p:pic>
        <p:nvPicPr>
          <p:cNvPr id="402" name="bg object 402"/>
          <p:cNvPicPr/>
          <p:nvPr/>
        </p:nvPicPr>
        <p:blipFill>
          <a:blip r:embed="rId383" cstate="print"/>
          <a:stretch>
            <a:fillRect/>
          </a:stretch>
        </p:blipFill>
        <p:spPr>
          <a:xfrm>
            <a:off x="2337252" y="7172597"/>
            <a:ext cx="107826" cy="180787"/>
          </a:xfrm>
          <a:prstGeom prst="rect">
            <a:avLst/>
          </a:prstGeom>
        </p:spPr>
      </p:pic>
      <p:pic>
        <p:nvPicPr>
          <p:cNvPr id="403" name="bg object 403"/>
          <p:cNvPicPr/>
          <p:nvPr/>
        </p:nvPicPr>
        <p:blipFill>
          <a:blip r:embed="rId384" cstate="print"/>
          <a:stretch>
            <a:fillRect/>
          </a:stretch>
        </p:blipFill>
        <p:spPr>
          <a:xfrm>
            <a:off x="2346782" y="8193849"/>
            <a:ext cx="377552" cy="269629"/>
          </a:xfrm>
          <a:prstGeom prst="rect">
            <a:avLst/>
          </a:prstGeom>
        </p:spPr>
      </p:pic>
      <p:pic>
        <p:nvPicPr>
          <p:cNvPr id="404" name="bg object 404"/>
          <p:cNvPicPr/>
          <p:nvPr/>
        </p:nvPicPr>
        <p:blipFill>
          <a:blip r:embed="rId385" cstate="print"/>
          <a:stretch>
            <a:fillRect/>
          </a:stretch>
        </p:blipFill>
        <p:spPr>
          <a:xfrm>
            <a:off x="1962912" y="7692803"/>
            <a:ext cx="374340" cy="380520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386" cstate="print"/>
          <a:stretch>
            <a:fillRect/>
          </a:stretch>
        </p:blipFill>
        <p:spPr>
          <a:xfrm>
            <a:off x="1956487" y="7917904"/>
            <a:ext cx="390294" cy="548677"/>
          </a:xfrm>
          <a:prstGeom prst="rect">
            <a:avLst/>
          </a:prstGeom>
        </p:spPr>
      </p:pic>
      <p:pic>
        <p:nvPicPr>
          <p:cNvPr id="406" name="bg object 406"/>
          <p:cNvPicPr/>
          <p:nvPr/>
        </p:nvPicPr>
        <p:blipFill>
          <a:blip r:embed="rId387" cstate="print"/>
          <a:stretch>
            <a:fillRect/>
          </a:stretch>
        </p:blipFill>
        <p:spPr>
          <a:xfrm>
            <a:off x="2346782" y="8365110"/>
            <a:ext cx="180852" cy="209366"/>
          </a:xfrm>
          <a:prstGeom prst="rect">
            <a:avLst/>
          </a:prstGeom>
        </p:spPr>
      </p:pic>
      <p:pic>
        <p:nvPicPr>
          <p:cNvPr id="407" name="bg object 407"/>
          <p:cNvPicPr/>
          <p:nvPr/>
        </p:nvPicPr>
        <p:blipFill>
          <a:blip r:embed="rId388" cstate="print"/>
          <a:stretch>
            <a:fillRect/>
          </a:stretch>
        </p:blipFill>
        <p:spPr>
          <a:xfrm>
            <a:off x="2156399" y="8362006"/>
            <a:ext cx="190382" cy="215574"/>
          </a:xfrm>
          <a:prstGeom prst="rect">
            <a:avLst/>
          </a:prstGeom>
        </p:spPr>
      </p:pic>
      <p:pic>
        <p:nvPicPr>
          <p:cNvPr id="408" name="bg object 408"/>
          <p:cNvPicPr/>
          <p:nvPr/>
        </p:nvPicPr>
        <p:blipFill>
          <a:blip r:embed="rId389" cstate="print"/>
          <a:stretch>
            <a:fillRect/>
          </a:stretch>
        </p:blipFill>
        <p:spPr>
          <a:xfrm>
            <a:off x="1950169" y="7908485"/>
            <a:ext cx="295103" cy="564519"/>
          </a:xfrm>
          <a:prstGeom prst="rect">
            <a:avLst/>
          </a:prstGeom>
        </p:spPr>
      </p:pic>
      <p:pic>
        <p:nvPicPr>
          <p:cNvPr id="409" name="bg object 409"/>
          <p:cNvPicPr/>
          <p:nvPr/>
        </p:nvPicPr>
        <p:blipFill>
          <a:blip r:embed="rId390" cstate="print"/>
          <a:stretch>
            <a:fillRect/>
          </a:stretch>
        </p:blipFill>
        <p:spPr>
          <a:xfrm>
            <a:off x="2346782" y="8355584"/>
            <a:ext cx="190382" cy="114209"/>
          </a:xfrm>
          <a:prstGeom prst="rect">
            <a:avLst/>
          </a:prstGeom>
        </p:spPr>
      </p:pic>
      <p:pic>
        <p:nvPicPr>
          <p:cNvPr id="410" name="bg object 410"/>
          <p:cNvPicPr/>
          <p:nvPr/>
        </p:nvPicPr>
        <p:blipFill>
          <a:blip r:embed="rId391" cstate="print"/>
          <a:stretch>
            <a:fillRect/>
          </a:stretch>
        </p:blipFill>
        <p:spPr>
          <a:xfrm>
            <a:off x="2146869" y="8352479"/>
            <a:ext cx="199912" cy="117313"/>
          </a:xfrm>
          <a:prstGeom prst="rect">
            <a:avLst/>
          </a:prstGeom>
        </p:spPr>
      </p:pic>
      <p:pic>
        <p:nvPicPr>
          <p:cNvPr id="411" name="bg object 411"/>
          <p:cNvPicPr/>
          <p:nvPr/>
        </p:nvPicPr>
        <p:blipFill>
          <a:blip r:embed="rId392" cstate="print"/>
          <a:stretch>
            <a:fillRect/>
          </a:stretch>
        </p:blipFill>
        <p:spPr>
          <a:xfrm>
            <a:off x="2337252" y="7689592"/>
            <a:ext cx="390187" cy="659676"/>
          </a:xfrm>
          <a:prstGeom prst="rect">
            <a:avLst/>
          </a:prstGeom>
        </p:spPr>
      </p:pic>
      <p:pic>
        <p:nvPicPr>
          <p:cNvPr id="412" name="bg object 412"/>
          <p:cNvPicPr/>
          <p:nvPr/>
        </p:nvPicPr>
        <p:blipFill>
          <a:blip r:embed="rId393" cstate="print"/>
          <a:stretch>
            <a:fillRect/>
          </a:stretch>
        </p:blipFill>
        <p:spPr>
          <a:xfrm>
            <a:off x="2438761" y="8187534"/>
            <a:ext cx="288679" cy="171261"/>
          </a:xfrm>
          <a:prstGeom prst="rect">
            <a:avLst/>
          </a:prstGeom>
        </p:spPr>
      </p:pic>
      <p:pic>
        <p:nvPicPr>
          <p:cNvPr id="413" name="bg object 413"/>
          <p:cNvPicPr/>
          <p:nvPr/>
        </p:nvPicPr>
        <p:blipFill>
          <a:blip r:embed="rId394" cstate="print"/>
          <a:stretch>
            <a:fillRect/>
          </a:stretch>
        </p:blipFill>
        <p:spPr>
          <a:xfrm>
            <a:off x="2537164" y="8358795"/>
            <a:ext cx="190275" cy="114209"/>
          </a:xfrm>
          <a:prstGeom prst="rect">
            <a:avLst/>
          </a:prstGeom>
        </p:spPr>
      </p:pic>
      <p:pic>
        <p:nvPicPr>
          <p:cNvPr id="414" name="bg object 414"/>
          <p:cNvPicPr/>
          <p:nvPr/>
        </p:nvPicPr>
        <p:blipFill>
          <a:blip r:embed="rId395" cstate="print"/>
          <a:stretch>
            <a:fillRect/>
          </a:stretch>
        </p:blipFill>
        <p:spPr>
          <a:xfrm>
            <a:off x="2346782" y="8469793"/>
            <a:ext cx="187170" cy="114209"/>
          </a:xfrm>
          <a:prstGeom prst="rect">
            <a:avLst/>
          </a:prstGeom>
        </p:spPr>
      </p:pic>
      <p:pic>
        <p:nvPicPr>
          <p:cNvPr id="415" name="bg object 415"/>
          <p:cNvPicPr/>
          <p:nvPr/>
        </p:nvPicPr>
        <p:blipFill>
          <a:blip r:embed="rId396" cstate="print"/>
          <a:stretch>
            <a:fillRect/>
          </a:stretch>
        </p:blipFill>
        <p:spPr>
          <a:xfrm>
            <a:off x="2143657" y="8466582"/>
            <a:ext cx="203124" cy="117420"/>
          </a:xfrm>
          <a:prstGeom prst="rect">
            <a:avLst/>
          </a:prstGeom>
        </p:spPr>
      </p:pic>
      <p:pic>
        <p:nvPicPr>
          <p:cNvPr id="416" name="bg object 416"/>
          <p:cNvPicPr/>
          <p:nvPr/>
        </p:nvPicPr>
        <p:blipFill>
          <a:blip r:embed="rId397" cstate="print"/>
          <a:stretch>
            <a:fillRect/>
          </a:stretch>
        </p:blipFill>
        <p:spPr>
          <a:xfrm>
            <a:off x="2527635" y="8463478"/>
            <a:ext cx="12635" cy="15841"/>
          </a:xfrm>
          <a:prstGeom prst="rect">
            <a:avLst/>
          </a:prstGeom>
        </p:spPr>
      </p:pic>
      <p:pic>
        <p:nvPicPr>
          <p:cNvPr id="417" name="bg object 417"/>
          <p:cNvPicPr/>
          <p:nvPr/>
        </p:nvPicPr>
        <p:blipFill>
          <a:blip r:embed="rId398" cstate="print"/>
          <a:stretch>
            <a:fillRect/>
          </a:stretch>
        </p:blipFill>
        <p:spPr>
          <a:xfrm>
            <a:off x="1950169" y="7680066"/>
            <a:ext cx="387082" cy="234734"/>
          </a:xfrm>
          <a:prstGeom prst="rect">
            <a:avLst/>
          </a:prstGeom>
        </p:spPr>
      </p:pic>
      <p:pic>
        <p:nvPicPr>
          <p:cNvPr id="418" name="bg object 418"/>
          <p:cNvPicPr/>
          <p:nvPr/>
        </p:nvPicPr>
        <p:blipFill>
          <a:blip r:embed="rId399" cstate="print"/>
          <a:stretch>
            <a:fillRect/>
          </a:stretch>
        </p:blipFill>
        <p:spPr>
          <a:xfrm>
            <a:off x="2337252" y="7680066"/>
            <a:ext cx="393400" cy="231523"/>
          </a:xfrm>
          <a:prstGeom prst="rect">
            <a:avLst/>
          </a:prstGeom>
        </p:spPr>
      </p:pic>
      <p:pic>
        <p:nvPicPr>
          <p:cNvPr id="419" name="bg object 419"/>
          <p:cNvPicPr/>
          <p:nvPr/>
        </p:nvPicPr>
        <p:blipFill>
          <a:blip r:embed="rId400" cstate="print"/>
          <a:stretch>
            <a:fillRect/>
          </a:stretch>
        </p:blipFill>
        <p:spPr>
          <a:xfrm>
            <a:off x="2724335" y="8355584"/>
            <a:ext cx="3105" cy="6422"/>
          </a:xfrm>
          <a:prstGeom prst="rect">
            <a:avLst/>
          </a:prstGeom>
        </p:spPr>
      </p:pic>
      <p:pic>
        <p:nvPicPr>
          <p:cNvPr id="420" name="bg object 420"/>
          <p:cNvPicPr/>
          <p:nvPr/>
        </p:nvPicPr>
        <p:blipFill>
          <a:blip r:embed="rId401" cstate="print"/>
          <a:stretch>
            <a:fillRect/>
          </a:stretch>
        </p:blipFill>
        <p:spPr>
          <a:xfrm>
            <a:off x="2346782" y="8139902"/>
            <a:ext cx="85661" cy="98368"/>
          </a:xfrm>
          <a:prstGeom prst="rect">
            <a:avLst/>
          </a:prstGeom>
        </p:spPr>
      </p:pic>
      <p:pic>
        <p:nvPicPr>
          <p:cNvPr id="421" name="bg object 421"/>
          <p:cNvPicPr/>
          <p:nvPr/>
        </p:nvPicPr>
        <p:blipFill>
          <a:blip r:embed="rId402" cstate="print"/>
          <a:stretch>
            <a:fillRect/>
          </a:stretch>
        </p:blipFill>
        <p:spPr>
          <a:xfrm>
            <a:off x="2254696" y="8028903"/>
            <a:ext cx="82556" cy="95156"/>
          </a:xfrm>
          <a:prstGeom prst="rect">
            <a:avLst/>
          </a:prstGeom>
        </p:spPr>
      </p:pic>
      <p:pic>
        <p:nvPicPr>
          <p:cNvPr id="422" name="bg object 422"/>
          <p:cNvPicPr/>
          <p:nvPr/>
        </p:nvPicPr>
        <p:blipFill>
          <a:blip r:embed="rId403" cstate="print"/>
          <a:stretch>
            <a:fillRect/>
          </a:stretch>
        </p:blipFill>
        <p:spPr>
          <a:xfrm>
            <a:off x="2248378" y="8076535"/>
            <a:ext cx="98403" cy="164945"/>
          </a:xfrm>
          <a:prstGeom prst="rect">
            <a:avLst/>
          </a:prstGeom>
        </p:spPr>
      </p:pic>
      <p:pic>
        <p:nvPicPr>
          <p:cNvPr id="423" name="bg object 423"/>
          <p:cNvPicPr/>
          <p:nvPr/>
        </p:nvPicPr>
        <p:blipFill>
          <a:blip r:embed="rId404" cstate="print"/>
          <a:stretch>
            <a:fillRect/>
          </a:stretch>
        </p:blipFill>
        <p:spPr>
          <a:xfrm>
            <a:off x="2245273" y="8019484"/>
            <a:ext cx="193487" cy="228312"/>
          </a:xfrm>
          <a:prstGeom prst="rect">
            <a:avLst/>
          </a:prstGeom>
        </p:spPr>
      </p:pic>
      <p:pic>
        <p:nvPicPr>
          <p:cNvPr id="424" name="bg object 424"/>
          <p:cNvPicPr/>
          <p:nvPr/>
        </p:nvPicPr>
        <p:blipFill>
          <a:blip r:embed="rId405" cstate="print"/>
          <a:stretch>
            <a:fillRect/>
          </a:stretch>
        </p:blipFill>
        <p:spPr>
          <a:xfrm>
            <a:off x="2242061" y="8073324"/>
            <a:ext cx="104721" cy="177683"/>
          </a:xfrm>
          <a:prstGeom prst="rect">
            <a:avLst/>
          </a:prstGeom>
        </p:spPr>
      </p:pic>
      <p:pic>
        <p:nvPicPr>
          <p:cNvPr id="425" name="bg object 425"/>
          <p:cNvPicPr/>
          <p:nvPr/>
        </p:nvPicPr>
        <p:blipFill>
          <a:blip r:embed="rId406" cstate="print"/>
          <a:stretch>
            <a:fillRect/>
          </a:stretch>
        </p:blipFill>
        <p:spPr>
          <a:xfrm>
            <a:off x="2337252" y="8016273"/>
            <a:ext cx="107826" cy="177576"/>
          </a:xfrm>
          <a:prstGeom prst="rect">
            <a:avLst/>
          </a:prstGeom>
        </p:spPr>
      </p:pic>
      <p:pic>
        <p:nvPicPr>
          <p:cNvPr id="426" name="bg object 426"/>
          <p:cNvPicPr/>
          <p:nvPr/>
        </p:nvPicPr>
        <p:blipFill>
          <a:blip r:embed="rId407" cstate="print"/>
          <a:stretch>
            <a:fillRect/>
          </a:stretch>
        </p:blipFill>
        <p:spPr>
          <a:xfrm>
            <a:off x="3714152" y="8028903"/>
            <a:ext cx="374340" cy="323576"/>
          </a:xfrm>
          <a:prstGeom prst="rect">
            <a:avLst/>
          </a:prstGeom>
        </p:spPr>
      </p:pic>
      <p:pic>
        <p:nvPicPr>
          <p:cNvPr id="427" name="bg object 427"/>
          <p:cNvPicPr/>
          <p:nvPr/>
        </p:nvPicPr>
        <p:blipFill>
          <a:blip r:embed="rId408" cstate="print"/>
          <a:stretch>
            <a:fillRect/>
          </a:stretch>
        </p:blipFill>
        <p:spPr>
          <a:xfrm>
            <a:off x="3710940" y="8028903"/>
            <a:ext cx="180852" cy="209366"/>
          </a:xfrm>
          <a:prstGeom prst="rect">
            <a:avLst/>
          </a:prstGeom>
        </p:spPr>
      </p:pic>
      <p:pic>
        <p:nvPicPr>
          <p:cNvPr id="428" name="bg object 428"/>
          <p:cNvPicPr/>
          <p:nvPr/>
        </p:nvPicPr>
        <p:blipFill>
          <a:blip r:embed="rId409" cstate="print"/>
          <a:stretch>
            <a:fillRect/>
          </a:stretch>
        </p:blipFill>
        <p:spPr>
          <a:xfrm>
            <a:off x="3710940" y="8133586"/>
            <a:ext cx="193594" cy="110998"/>
          </a:xfrm>
          <a:prstGeom prst="rect">
            <a:avLst/>
          </a:prstGeom>
        </p:spPr>
      </p:pic>
      <p:pic>
        <p:nvPicPr>
          <p:cNvPr id="429" name="bg object 429"/>
          <p:cNvPicPr/>
          <p:nvPr/>
        </p:nvPicPr>
        <p:blipFill>
          <a:blip r:embed="rId410" cstate="print"/>
          <a:stretch>
            <a:fillRect/>
          </a:stretch>
        </p:blipFill>
        <p:spPr>
          <a:xfrm>
            <a:off x="3701517" y="8022588"/>
            <a:ext cx="396505" cy="339418"/>
          </a:xfrm>
          <a:prstGeom prst="rect">
            <a:avLst/>
          </a:prstGeom>
        </p:spPr>
      </p:pic>
      <p:pic>
        <p:nvPicPr>
          <p:cNvPr id="430" name="bg object 430"/>
          <p:cNvPicPr/>
          <p:nvPr/>
        </p:nvPicPr>
        <p:blipFill>
          <a:blip r:embed="rId411" cstate="print"/>
          <a:stretch>
            <a:fillRect/>
          </a:stretch>
        </p:blipFill>
        <p:spPr>
          <a:xfrm>
            <a:off x="2921035" y="9253099"/>
            <a:ext cx="196700" cy="339418"/>
          </a:xfrm>
          <a:prstGeom prst="rect">
            <a:avLst/>
          </a:prstGeom>
        </p:spPr>
      </p:pic>
      <p:pic>
        <p:nvPicPr>
          <p:cNvPr id="431" name="bg object 431"/>
          <p:cNvPicPr/>
          <p:nvPr/>
        </p:nvPicPr>
        <p:blipFill>
          <a:blip r:embed="rId412" cstate="print"/>
          <a:stretch>
            <a:fillRect/>
          </a:stretch>
        </p:blipFill>
        <p:spPr>
          <a:xfrm>
            <a:off x="2346782" y="8701317"/>
            <a:ext cx="380657" cy="548677"/>
          </a:xfrm>
          <a:prstGeom prst="rect">
            <a:avLst/>
          </a:prstGeom>
        </p:spPr>
      </p:pic>
      <p:pic>
        <p:nvPicPr>
          <p:cNvPr id="432" name="bg object 432"/>
          <p:cNvPicPr/>
          <p:nvPr/>
        </p:nvPicPr>
        <p:blipFill>
          <a:blip r:embed="rId413" cstate="print"/>
          <a:stretch>
            <a:fillRect/>
          </a:stretch>
        </p:blipFill>
        <p:spPr>
          <a:xfrm>
            <a:off x="1956487" y="8701317"/>
            <a:ext cx="390294" cy="548677"/>
          </a:xfrm>
          <a:prstGeom prst="rect">
            <a:avLst/>
          </a:prstGeom>
        </p:spPr>
      </p:pic>
      <p:pic>
        <p:nvPicPr>
          <p:cNvPr id="433" name="bg object 433"/>
          <p:cNvPicPr/>
          <p:nvPr/>
        </p:nvPicPr>
        <p:blipFill>
          <a:blip r:embed="rId414" cstate="print"/>
          <a:stretch>
            <a:fillRect/>
          </a:stretch>
        </p:blipFill>
        <p:spPr>
          <a:xfrm>
            <a:off x="2346782" y="8926525"/>
            <a:ext cx="88766" cy="152208"/>
          </a:xfrm>
          <a:prstGeom prst="rect">
            <a:avLst/>
          </a:prstGeom>
        </p:spPr>
      </p:pic>
      <p:pic>
        <p:nvPicPr>
          <p:cNvPr id="434" name="bg object 434"/>
          <p:cNvPicPr/>
          <p:nvPr/>
        </p:nvPicPr>
        <p:blipFill>
          <a:blip r:embed="rId415" cstate="print"/>
          <a:stretch>
            <a:fillRect/>
          </a:stretch>
        </p:blipFill>
        <p:spPr>
          <a:xfrm>
            <a:off x="2248378" y="8923314"/>
            <a:ext cx="98403" cy="155419"/>
          </a:xfrm>
          <a:prstGeom prst="rect">
            <a:avLst/>
          </a:prstGeom>
        </p:spPr>
      </p:pic>
      <p:pic>
        <p:nvPicPr>
          <p:cNvPr id="435" name="bg object 435"/>
          <p:cNvPicPr/>
          <p:nvPr/>
        </p:nvPicPr>
        <p:blipFill>
          <a:blip r:embed="rId416" cstate="print"/>
          <a:stretch>
            <a:fillRect/>
          </a:stretch>
        </p:blipFill>
        <p:spPr>
          <a:xfrm>
            <a:off x="2346782" y="8916999"/>
            <a:ext cx="98296" cy="168049"/>
          </a:xfrm>
          <a:prstGeom prst="rect">
            <a:avLst/>
          </a:prstGeom>
        </p:spPr>
      </p:pic>
      <p:pic>
        <p:nvPicPr>
          <p:cNvPr id="436" name="bg object 436"/>
          <p:cNvPicPr/>
          <p:nvPr/>
        </p:nvPicPr>
        <p:blipFill>
          <a:blip r:embed="rId417" cstate="print"/>
          <a:stretch>
            <a:fillRect/>
          </a:stretch>
        </p:blipFill>
        <p:spPr>
          <a:xfrm>
            <a:off x="2242061" y="8913788"/>
            <a:ext cx="104721" cy="171261"/>
          </a:xfrm>
          <a:prstGeom prst="rect">
            <a:avLst/>
          </a:prstGeom>
        </p:spPr>
      </p:pic>
      <p:pic>
        <p:nvPicPr>
          <p:cNvPr id="437" name="bg object 437"/>
          <p:cNvPicPr/>
          <p:nvPr/>
        </p:nvPicPr>
        <p:blipFill>
          <a:blip r:embed="rId418" cstate="print"/>
          <a:stretch>
            <a:fillRect/>
          </a:stretch>
        </p:blipFill>
        <p:spPr>
          <a:xfrm>
            <a:off x="2346782" y="8590318"/>
            <a:ext cx="180852" cy="209259"/>
          </a:xfrm>
          <a:prstGeom prst="rect">
            <a:avLst/>
          </a:prstGeom>
        </p:spPr>
      </p:pic>
      <p:pic>
        <p:nvPicPr>
          <p:cNvPr id="438" name="bg object 438"/>
          <p:cNvPicPr/>
          <p:nvPr/>
        </p:nvPicPr>
        <p:blipFill>
          <a:blip r:embed="rId419" cstate="print"/>
          <a:stretch>
            <a:fillRect/>
          </a:stretch>
        </p:blipFill>
        <p:spPr>
          <a:xfrm>
            <a:off x="2156399" y="8587107"/>
            <a:ext cx="190382" cy="215681"/>
          </a:xfrm>
          <a:prstGeom prst="rect">
            <a:avLst/>
          </a:prstGeom>
        </p:spPr>
      </p:pic>
      <p:pic>
        <p:nvPicPr>
          <p:cNvPr id="439" name="bg object 439"/>
          <p:cNvPicPr/>
          <p:nvPr/>
        </p:nvPicPr>
        <p:blipFill>
          <a:blip r:embed="rId420" cstate="print"/>
          <a:stretch>
            <a:fillRect/>
          </a:stretch>
        </p:blipFill>
        <p:spPr>
          <a:xfrm>
            <a:off x="2346782" y="8695001"/>
            <a:ext cx="190382" cy="114102"/>
          </a:xfrm>
          <a:prstGeom prst="rect">
            <a:avLst/>
          </a:prstGeom>
        </p:spPr>
      </p:pic>
      <p:pic>
        <p:nvPicPr>
          <p:cNvPr id="440" name="bg object 440"/>
          <p:cNvPicPr/>
          <p:nvPr/>
        </p:nvPicPr>
        <p:blipFill>
          <a:blip r:embed="rId421" cstate="print"/>
          <a:stretch>
            <a:fillRect/>
          </a:stretch>
        </p:blipFill>
        <p:spPr>
          <a:xfrm>
            <a:off x="2146869" y="8695001"/>
            <a:ext cx="199912" cy="117313"/>
          </a:xfrm>
          <a:prstGeom prst="rect">
            <a:avLst/>
          </a:prstGeom>
        </p:spPr>
      </p:pic>
      <p:pic>
        <p:nvPicPr>
          <p:cNvPr id="441" name="bg object 441"/>
          <p:cNvPicPr/>
          <p:nvPr/>
        </p:nvPicPr>
        <p:blipFill>
          <a:blip r:embed="rId422" cstate="print"/>
          <a:stretch>
            <a:fillRect/>
          </a:stretch>
        </p:blipFill>
        <p:spPr>
          <a:xfrm>
            <a:off x="1962912" y="9094575"/>
            <a:ext cx="761422" cy="269629"/>
          </a:xfrm>
          <a:prstGeom prst="rect">
            <a:avLst/>
          </a:prstGeom>
        </p:spPr>
      </p:pic>
      <p:pic>
        <p:nvPicPr>
          <p:cNvPr id="442" name="bg object 442"/>
          <p:cNvPicPr/>
          <p:nvPr/>
        </p:nvPicPr>
        <p:blipFill>
          <a:blip r:embed="rId423" cstate="print"/>
          <a:stretch>
            <a:fillRect/>
          </a:stretch>
        </p:blipFill>
        <p:spPr>
          <a:xfrm>
            <a:off x="2245273" y="9037524"/>
            <a:ext cx="193487" cy="110998"/>
          </a:xfrm>
          <a:prstGeom prst="rect">
            <a:avLst/>
          </a:prstGeom>
        </p:spPr>
      </p:pic>
      <p:pic>
        <p:nvPicPr>
          <p:cNvPr id="443" name="bg object 443"/>
          <p:cNvPicPr/>
          <p:nvPr/>
        </p:nvPicPr>
        <p:blipFill>
          <a:blip r:embed="rId424" cstate="print"/>
          <a:stretch>
            <a:fillRect/>
          </a:stretch>
        </p:blipFill>
        <p:spPr>
          <a:xfrm>
            <a:off x="2156399" y="9262625"/>
            <a:ext cx="371235" cy="212577"/>
          </a:xfrm>
          <a:prstGeom prst="rect">
            <a:avLst/>
          </a:prstGeom>
        </p:spPr>
      </p:pic>
      <p:pic>
        <p:nvPicPr>
          <p:cNvPr id="444" name="bg object 444"/>
          <p:cNvPicPr/>
          <p:nvPr/>
        </p:nvPicPr>
        <p:blipFill>
          <a:blip r:embed="rId425" cstate="print"/>
          <a:stretch>
            <a:fillRect/>
          </a:stretch>
        </p:blipFill>
        <p:spPr>
          <a:xfrm>
            <a:off x="2146869" y="9249995"/>
            <a:ext cx="390294" cy="117313"/>
          </a:xfrm>
          <a:prstGeom prst="rect">
            <a:avLst/>
          </a:prstGeom>
        </p:spPr>
      </p:pic>
      <p:pic>
        <p:nvPicPr>
          <p:cNvPr id="445" name="bg object 445"/>
          <p:cNvPicPr/>
          <p:nvPr/>
        </p:nvPicPr>
        <p:blipFill>
          <a:blip r:embed="rId426" cstate="print"/>
          <a:stretch>
            <a:fillRect/>
          </a:stretch>
        </p:blipFill>
        <p:spPr>
          <a:xfrm>
            <a:off x="1956487" y="9027997"/>
            <a:ext cx="770952" cy="228312"/>
          </a:xfrm>
          <a:prstGeom prst="rect">
            <a:avLst/>
          </a:prstGeom>
        </p:spPr>
      </p:pic>
      <p:pic>
        <p:nvPicPr>
          <p:cNvPr id="446" name="bg object 446"/>
          <p:cNvPicPr/>
          <p:nvPr/>
        </p:nvPicPr>
        <p:blipFill>
          <a:blip r:embed="rId427" cstate="print"/>
          <a:stretch>
            <a:fillRect/>
          </a:stretch>
        </p:blipFill>
        <p:spPr>
          <a:xfrm>
            <a:off x="2537164" y="8691790"/>
            <a:ext cx="199805" cy="558204"/>
          </a:xfrm>
          <a:prstGeom prst="rect">
            <a:avLst/>
          </a:prstGeom>
        </p:spPr>
      </p:pic>
      <p:pic>
        <p:nvPicPr>
          <p:cNvPr id="447" name="bg object 447"/>
          <p:cNvPicPr/>
          <p:nvPr/>
        </p:nvPicPr>
        <p:blipFill>
          <a:blip r:embed="rId428" cstate="print"/>
          <a:stretch>
            <a:fillRect/>
          </a:stretch>
        </p:blipFill>
        <p:spPr>
          <a:xfrm>
            <a:off x="2343570" y="8584003"/>
            <a:ext cx="196700" cy="117313"/>
          </a:xfrm>
          <a:prstGeom prst="rect">
            <a:avLst/>
          </a:prstGeom>
        </p:spPr>
      </p:pic>
      <p:pic>
        <p:nvPicPr>
          <p:cNvPr id="448" name="bg object 448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2730652" y="9249995"/>
            <a:ext cx="6317" cy="3104"/>
          </a:xfrm>
          <a:prstGeom prst="rect">
            <a:avLst/>
          </a:prstGeom>
        </p:spPr>
      </p:pic>
      <p:pic>
        <p:nvPicPr>
          <p:cNvPr id="449" name="bg object 449"/>
          <p:cNvPicPr/>
          <p:nvPr/>
        </p:nvPicPr>
        <p:blipFill>
          <a:blip r:embed="rId429" cstate="print"/>
          <a:stretch>
            <a:fillRect/>
          </a:stretch>
        </p:blipFill>
        <p:spPr>
          <a:xfrm>
            <a:off x="1953382" y="8691790"/>
            <a:ext cx="193487" cy="117313"/>
          </a:xfrm>
          <a:prstGeom prst="rect">
            <a:avLst/>
          </a:prstGeom>
        </p:spPr>
      </p:pic>
      <p:pic>
        <p:nvPicPr>
          <p:cNvPr id="450" name="bg object 450"/>
          <p:cNvPicPr/>
          <p:nvPr/>
        </p:nvPicPr>
        <p:blipFill>
          <a:blip r:embed="rId430" cstate="print"/>
          <a:stretch>
            <a:fillRect/>
          </a:stretch>
        </p:blipFill>
        <p:spPr>
          <a:xfrm>
            <a:off x="2143657" y="8577581"/>
            <a:ext cx="209442" cy="123736"/>
          </a:xfrm>
          <a:prstGeom prst="rect">
            <a:avLst/>
          </a:prstGeom>
        </p:spPr>
      </p:pic>
      <p:pic>
        <p:nvPicPr>
          <p:cNvPr id="451" name="bg object 451"/>
          <p:cNvPicPr/>
          <p:nvPr/>
        </p:nvPicPr>
        <p:blipFill>
          <a:blip r:embed="rId431" cstate="print"/>
          <a:stretch>
            <a:fillRect/>
          </a:stretch>
        </p:blipFill>
        <p:spPr>
          <a:xfrm>
            <a:off x="1950169" y="8802789"/>
            <a:ext cx="6317" cy="450309"/>
          </a:xfrm>
          <a:prstGeom prst="rect">
            <a:avLst/>
          </a:prstGeom>
        </p:spPr>
      </p:pic>
      <p:pic>
        <p:nvPicPr>
          <p:cNvPr id="452" name="bg object 452"/>
          <p:cNvPicPr/>
          <p:nvPr/>
        </p:nvPicPr>
        <p:blipFill>
          <a:blip r:embed="rId432" cstate="print"/>
          <a:stretch>
            <a:fillRect/>
          </a:stretch>
        </p:blipFill>
        <p:spPr>
          <a:xfrm>
            <a:off x="1956487" y="9256310"/>
            <a:ext cx="190382" cy="114209"/>
          </a:xfrm>
          <a:prstGeom prst="rect">
            <a:avLst/>
          </a:prstGeom>
        </p:spPr>
      </p:pic>
      <p:pic>
        <p:nvPicPr>
          <p:cNvPr id="453" name="bg object 453"/>
          <p:cNvPicPr/>
          <p:nvPr/>
        </p:nvPicPr>
        <p:blipFill>
          <a:blip r:embed="rId433" cstate="print"/>
          <a:stretch>
            <a:fillRect/>
          </a:stretch>
        </p:blipFill>
        <p:spPr>
          <a:xfrm>
            <a:off x="2537164" y="9256310"/>
            <a:ext cx="190275" cy="114209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434" cstate="print"/>
          <a:stretch>
            <a:fillRect/>
          </a:stretch>
        </p:blipFill>
        <p:spPr>
          <a:xfrm>
            <a:off x="2143657" y="9364204"/>
            <a:ext cx="396612" cy="117313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435" cstate="print"/>
          <a:stretch>
            <a:fillRect/>
          </a:stretch>
        </p:blipFill>
        <p:spPr>
          <a:xfrm>
            <a:off x="2724335" y="9249995"/>
            <a:ext cx="12635" cy="15841"/>
          </a:xfrm>
          <a:prstGeom prst="rect">
            <a:avLst/>
          </a:prstGeom>
        </p:spPr>
      </p:pic>
      <p:pic>
        <p:nvPicPr>
          <p:cNvPr id="456" name="bg object 456"/>
          <p:cNvPicPr/>
          <p:nvPr/>
        </p:nvPicPr>
        <p:blipFill>
          <a:blip r:embed="rId436" cstate="print"/>
          <a:stretch>
            <a:fillRect/>
          </a:stretch>
        </p:blipFill>
        <p:spPr>
          <a:xfrm>
            <a:off x="1950169" y="9249995"/>
            <a:ext cx="12742" cy="15841"/>
          </a:xfrm>
          <a:prstGeom prst="rect">
            <a:avLst/>
          </a:prstGeom>
        </p:spPr>
      </p:pic>
      <p:pic>
        <p:nvPicPr>
          <p:cNvPr id="457" name="bg object 457"/>
          <p:cNvPicPr/>
          <p:nvPr/>
        </p:nvPicPr>
        <p:blipFill>
          <a:blip r:embed="rId437" cstate="print"/>
          <a:stretch>
            <a:fillRect/>
          </a:stretch>
        </p:blipFill>
        <p:spPr>
          <a:xfrm>
            <a:off x="3130370" y="8365109"/>
            <a:ext cx="374447" cy="548677"/>
          </a:xfrm>
          <a:prstGeom prst="rect">
            <a:avLst/>
          </a:prstGeom>
        </p:spPr>
      </p:pic>
      <p:pic>
        <p:nvPicPr>
          <p:cNvPr id="458" name="bg object 458"/>
          <p:cNvPicPr/>
          <p:nvPr/>
        </p:nvPicPr>
        <p:blipFill>
          <a:blip r:embed="rId438" cstate="print"/>
          <a:stretch>
            <a:fillRect/>
          </a:stretch>
        </p:blipFill>
        <p:spPr>
          <a:xfrm>
            <a:off x="2736970" y="8365109"/>
            <a:ext cx="374340" cy="548677"/>
          </a:xfrm>
          <a:prstGeom prst="rect">
            <a:avLst/>
          </a:prstGeom>
        </p:spPr>
      </p:pic>
      <p:pic>
        <p:nvPicPr>
          <p:cNvPr id="459" name="bg object 459"/>
          <p:cNvPicPr/>
          <p:nvPr/>
        </p:nvPicPr>
        <p:blipFill>
          <a:blip r:embed="rId439" cstate="print"/>
          <a:stretch>
            <a:fillRect/>
          </a:stretch>
        </p:blipFill>
        <p:spPr>
          <a:xfrm>
            <a:off x="3127265" y="8815526"/>
            <a:ext cx="180745" cy="155312"/>
          </a:xfrm>
          <a:prstGeom prst="rect">
            <a:avLst/>
          </a:prstGeom>
        </p:spPr>
      </p:pic>
      <p:pic>
        <p:nvPicPr>
          <p:cNvPr id="460" name="bg object 460"/>
          <p:cNvPicPr/>
          <p:nvPr/>
        </p:nvPicPr>
        <p:blipFill>
          <a:blip r:embed="rId440" cstate="print"/>
          <a:stretch>
            <a:fillRect/>
          </a:stretch>
        </p:blipFill>
        <p:spPr>
          <a:xfrm>
            <a:off x="2936882" y="8812315"/>
            <a:ext cx="190382" cy="158523"/>
          </a:xfrm>
          <a:prstGeom prst="rect">
            <a:avLst/>
          </a:prstGeom>
        </p:spPr>
      </p:pic>
      <p:pic>
        <p:nvPicPr>
          <p:cNvPr id="461" name="bg object 461"/>
          <p:cNvPicPr/>
          <p:nvPr/>
        </p:nvPicPr>
        <p:blipFill>
          <a:blip r:embed="rId441" cstate="print"/>
          <a:stretch>
            <a:fillRect/>
          </a:stretch>
        </p:blipFill>
        <p:spPr>
          <a:xfrm>
            <a:off x="3127265" y="8806000"/>
            <a:ext cx="187170" cy="114102"/>
          </a:xfrm>
          <a:prstGeom prst="rect">
            <a:avLst/>
          </a:prstGeom>
        </p:spPr>
      </p:pic>
      <p:pic>
        <p:nvPicPr>
          <p:cNvPr id="462" name="bg object 462"/>
          <p:cNvPicPr/>
          <p:nvPr/>
        </p:nvPicPr>
        <p:blipFill>
          <a:blip r:embed="rId442" cstate="print"/>
          <a:stretch>
            <a:fillRect/>
          </a:stretch>
        </p:blipFill>
        <p:spPr>
          <a:xfrm>
            <a:off x="2927352" y="8806000"/>
            <a:ext cx="199912" cy="114102"/>
          </a:xfrm>
          <a:prstGeom prst="rect">
            <a:avLst/>
          </a:prstGeom>
        </p:spPr>
      </p:pic>
      <p:pic>
        <p:nvPicPr>
          <p:cNvPr id="463" name="bg object 463"/>
          <p:cNvPicPr/>
          <p:nvPr/>
        </p:nvPicPr>
        <p:blipFill>
          <a:blip r:embed="rId443" cstate="print"/>
          <a:stretch>
            <a:fillRect/>
          </a:stretch>
        </p:blipFill>
        <p:spPr>
          <a:xfrm>
            <a:off x="3127265" y="8479319"/>
            <a:ext cx="183957" cy="320258"/>
          </a:xfrm>
          <a:prstGeom prst="rect">
            <a:avLst/>
          </a:prstGeom>
        </p:spPr>
      </p:pic>
      <p:pic>
        <p:nvPicPr>
          <p:cNvPr id="464" name="bg object 464"/>
          <p:cNvPicPr/>
          <p:nvPr/>
        </p:nvPicPr>
        <p:blipFill>
          <a:blip r:embed="rId444" cstate="print"/>
          <a:stretch>
            <a:fillRect/>
          </a:stretch>
        </p:blipFill>
        <p:spPr>
          <a:xfrm>
            <a:off x="2930564" y="8479319"/>
            <a:ext cx="196700" cy="323469"/>
          </a:xfrm>
          <a:prstGeom prst="rect">
            <a:avLst/>
          </a:prstGeom>
        </p:spPr>
      </p:pic>
      <p:pic>
        <p:nvPicPr>
          <p:cNvPr id="465" name="bg object 465"/>
          <p:cNvPicPr/>
          <p:nvPr/>
        </p:nvPicPr>
        <p:blipFill>
          <a:blip r:embed="rId445" cstate="print"/>
          <a:stretch>
            <a:fillRect/>
          </a:stretch>
        </p:blipFill>
        <p:spPr>
          <a:xfrm>
            <a:off x="3127265" y="8473004"/>
            <a:ext cx="193487" cy="332995"/>
          </a:xfrm>
          <a:prstGeom prst="rect">
            <a:avLst/>
          </a:prstGeom>
        </p:spPr>
      </p:pic>
      <p:pic>
        <p:nvPicPr>
          <p:cNvPr id="466" name="bg object 466"/>
          <p:cNvPicPr/>
          <p:nvPr/>
        </p:nvPicPr>
        <p:blipFill>
          <a:blip r:embed="rId446" cstate="print"/>
          <a:stretch>
            <a:fillRect/>
          </a:stretch>
        </p:blipFill>
        <p:spPr>
          <a:xfrm>
            <a:off x="2921035" y="8473004"/>
            <a:ext cx="209335" cy="339311"/>
          </a:xfrm>
          <a:prstGeom prst="rect">
            <a:avLst/>
          </a:prstGeom>
        </p:spPr>
      </p:pic>
      <p:pic>
        <p:nvPicPr>
          <p:cNvPr id="467" name="bg object 467"/>
          <p:cNvPicPr/>
          <p:nvPr/>
        </p:nvPicPr>
        <p:blipFill>
          <a:blip r:embed="rId447" cstate="print"/>
          <a:stretch>
            <a:fillRect/>
          </a:stretch>
        </p:blipFill>
        <p:spPr>
          <a:xfrm>
            <a:off x="3504817" y="8362005"/>
            <a:ext cx="9422" cy="443994"/>
          </a:xfrm>
          <a:prstGeom prst="rect">
            <a:avLst/>
          </a:prstGeom>
        </p:spPr>
      </p:pic>
      <p:pic>
        <p:nvPicPr>
          <p:cNvPr id="468" name="bg object 468"/>
          <p:cNvPicPr/>
          <p:nvPr/>
        </p:nvPicPr>
        <p:blipFill>
          <a:blip r:embed="rId448" cstate="print"/>
          <a:stretch>
            <a:fillRect/>
          </a:stretch>
        </p:blipFill>
        <p:spPr>
          <a:xfrm>
            <a:off x="2727440" y="8362005"/>
            <a:ext cx="295103" cy="615255"/>
          </a:xfrm>
          <a:prstGeom prst="rect">
            <a:avLst/>
          </a:prstGeom>
        </p:spPr>
      </p:pic>
      <p:pic>
        <p:nvPicPr>
          <p:cNvPr id="469" name="bg object 469"/>
          <p:cNvPicPr/>
          <p:nvPr/>
        </p:nvPicPr>
        <p:blipFill>
          <a:blip r:embed="rId449" cstate="print"/>
          <a:stretch>
            <a:fillRect/>
          </a:stretch>
        </p:blipFill>
        <p:spPr>
          <a:xfrm>
            <a:off x="2736970" y="10163373"/>
            <a:ext cx="380765" cy="507435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450" cstate="print"/>
          <a:stretch>
            <a:fillRect/>
          </a:stretch>
        </p:blipFill>
        <p:spPr>
          <a:xfrm>
            <a:off x="2921035" y="10271204"/>
            <a:ext cx="196700" cy="336174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451" cstate="print"/>
          <a:stretch>
            <a:fillRect/>
          </a:stretch>
        </p:blipFill>
        <p:spPr>
          <a:xfrm>
            <a:off x="2727440" y="10160194"/>
            <a:ext cx="126885" cy="510615"/>
          </a:xfrm>
          <a:prstGeom prst="rect">
            <a:avLst/>
          </a:prstGeom>
        </p:spPr>
      </p:pic>
      <p:pic>
        <p:nvPicPr>
          <p:cNvPr id="472" name="bg object 472"/>
          <p:cNvPicPr/>
          <p:nvPr/>
        </p:nvPicPr>
        <p:blipFill>
          <a:blip r:embed="rId452" cstate="print"/>
          <a:stretch>
            <a:fillRect/>
          </a:stretch>
        </p:blipFill>
        <p:spPr>
          <a:xfrm>
            <a:off x="2353099" y="9713042"/>
            <a:ext cx="374340" cy="434468"/>
          </a:xfrm>
          <a:prstGeom prst="rect">
            <a:avLst/>
          </a:prstGeom>
        </p:spPr>
      </p:pic>
      <p:pic>
        <p:nvPicPr>
          <p:cNvPr id="473" name="bg object 473"/>
          <p:cNvPicPr/>
          <p:nvPr/>
        </p:nvPicPr>
        <p:blipFill>
          <a:blip r:embed="rId453" cstate="print"/>
          <a:stretch>
            <a:fillRect/>
          </a:stretch>
        </p:blipFill>
        <p:spPr>
          <a:xfrm>
            <a:off x="1956487" y="9713042"/>
            <a:ext cx="377552" cy="434468"/>
          </a:xfrm>
          <a:prstGeom prst="rect">
            <a:avLst/>
          </a:prstGeom>
        </p:spPr>
      </p:pic>
      <p:pic>
        <p:nvPicPr>
          <p:cNvPr id="474" name="bg object 474"/>
          <p:cNvPicPr/>
          <p:nvPr/>
        </p:nvPicPr>
        <p:blipFill>
          <a:blip r:embed="rId454" cstate="print"/>
          <a:stretch>
            <a:fillRect/>
          </a:stretch>
        </p:blipFill>
        <p:spPr>
          <a:xfrm>
            <a:off x="1962912" y="9935018"/>
            <a:ext cx="761422" cy="326669"/>
          </a:xfrm>
          <a:prstGeom prst="rect">
            <a:avLst/>
          </a:prstGeom>
        </p:spPr>
      </p:pic>
      <p:pic>
        <p:nvPicPr>
          <p:cNvPr id="475" name="bg object 475"/>
          <p:cNvPicPr/>
          <p:nvPr/>
        </p:nvPicPr>
        <p:blipFill>
          <a:blip r:embed="rId455" cstate="print"/>
          <a:stretch>
            <a:fillRect/>
          </a:stretch>
        </p:blipFill>
        <p:spPr>
          <a:xfrm>
            <a:off x="2156399" y="10160194"/>
            <a:ext cx="371235" cy="215671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456" cstate="print"/>
          <a:stretch>
            <a:fillRect/>
          </a:stretch>
        </p:blipFill>
        <p:spPr>
          <a:xfrm>
            <a:off x="2146869" y="10150679"/>
            <a:ext cx="390294" cy="117345"/>
          </a:xfrm>
          <a:prstGeom prst="rect">
            <a:avLst/>
          </a:prstGeom>
        </p:spPr>
      </p:pic>
      <p:pic>
        <p:nvPicPr>
          <p:cNvPr id="477" name="bg object 477"/>
          <p:cNvPicPr/>
          <p:nvPr/>
        </p:nvPicPr>
        <p:blipFill>
          <a:blip r:embed="rId457" cstate="print"/>
          <a:stretch>
            <a:fillRect/>
          </a:stretch>
        </p:blipFill>
        <p:spPr>
          <a:xfrm>
            <a:off x="1956487" y="9931850"/>
            <a:ext cx="770952" cy="222007"/>
          </a:xfrm>
          <a:prstGeom prst="rect">
            <a:avLst/>
          </a:prstGeom>
        </p:spPr>
      </p:pic>
      <p:pic>
        <p:nvPicPr>
          <p:cNvPr id="478" name="bg object 478"/>
          <p:cNvPicPr/>
          <p:nvPr/>
        </p:nvPicPr>
        <p:blipFill>
          <a:blip r:embed="rId458" cstate="print"/>
          <a:stretch>
            <a:fillRect/>
          </a:stretch>
        </p:blipFill>
        <p:spPr>
          <a:xfrm>
            <a:off x="1962912" y="9598832"/>
            <a:ext cx="761422" cy="326680"/>
          </a:xfrm>
          <a:prstGeom prst="rect">
            <a:avLst/>
          </a:prstGeom>
        </p:spPr>
      </p:pic>
      <p:pic>
        <p:nvPicPr>
          <p:cNvPr id="479" name="bg object 479"/>
          <p:cNvPicPr/>
          <p:nvPr/>
        </p:nvPicPr>
        <p:blipFill>
          <a:blip r:embed="rId459" cstate="print"/>
          <a:stretch>
            <a:fillRect/>
          </a:stretch>
        </p:blipFill>
        <p:spPr>
          <a:xfrm>
            <a:off x="2156399" y="9487834"/>
            <a:ext cx="371235" cy="212470"/>
          </a:xfrm>
          <a:prstGeom prst="rect">
            <a:avLst/>
          </a:prstGeom>
        </p:spPr>
      </p:pic>
      <p:pic>
        <p:nvPicPr>
          <p:cNvPr id="480" name="bg object 480"/>
          <p:cNvPicPr/>
          <p:nvPr/>
        </p:nvPicPr>
        <p:blipFill>
          <a:blip r:embed="rId460" cstate="print"/>
          <a:stretch>
            <a:fillRect/>
          </a:stretch>
        </p:blipFill>
        <p:spPr>
          <a:xfrm>
            <a:off x="2146869" y="9592517"/>
            <a:ext cx="390294" cy="117313"/>
          </a:xfrm>
          <a:prstGeom prst="rect">
            <a:avLst/>
          </a:prstGeom>
        </p:spPr>
      </p:pic>
      <p:pic>
        <p:nvPicPr>
          <p:cNvPr id="481" name="bg object 481"/>
          <p:cNvPicPr/>
          <p:nvPr/>
        </p:nvPicPr>
        <p:blipFill>
          <a:blip r:embed="rId461" cstate="print"/>
          <a:stretch>
            <a:fillRect/>
          </a:stretch>
        </p:blipFill>
        <p:spPr>
          <a:xfrm>
            <a:off x="1956487" y="9706727"/>
            <a:ext cx="770952" cy="228291"/>
          </a:xfrm>
          <a:prstGeom prst="rect">
            <a:avLst/>
          </a:prstGeom>
        </p:spPr>
      </p:pic>
      <p:pic>
        <p:nvPicPr>
          <p:cNvPr id="482" name="bg object 482"/>
          <p:cNvPicPr/>
          <p:nvPr/>
        </p:nvPicPr>
        <p:blipFill>
          <a:blip r:embed="rId462" cstate="print"/>
          <a:stretch>
            <a:fillRect/>
          </a:stretch>
        </p:blipFill>
        <p:spPr>
          <a:xfrm>
            <a:off x="2537164" y="10153858"/>
            <a:ext cx="190275" cy="117345"/>
          </a:xfrm>
          <a:prstGeom prst="rect">
            <a:avLst/>
          </a:prstGeom>
        </p:spPr>
      </p:pic>
      <p:pic>
        <p:nvPicPr>
          <p:cNvPr id="483" name="bg object 483"/>
          <p:cNvPicPr/>
          <p:nvPr/>
        </p:nvPicPr>
        <p:blipFill>
          <a:blip r:embed="rId463" cstate="print"/>
          <a:stretch>
            <a:fillRect/>
          </a:stretch>
        </p:blipFill>
        <p:spPr>
          <a:xfrm>
            <a:off x="2343570" y="10261688"/>
            <a:ext cx="196700" cy="117345"/>
          </a:xfrm>
          <a:prstGeom prst="rect">
            <a:avLst/>
          </a:prstGeom>
        </p:spPr>
      </p:pic>
      <p:pic>
        <p:nvPicPr>
          <p:cNvPr id="484" name="bg object 484"/>
          <p:cNvPicPr/>
          <p:nvPr/>
        </p:nvPicPr>
        <p:blipFill>
          <a:blip r:embed="rId464" cstate="print"/>
          <a:stretch>
            <a:fillRect/>
          </a:stretch>
        </p:blipFill>
        <p:spPr>
          <a:xfrm>
            <a:off x="2537164" y="9592517"/>
            <a:ext cx="190275" cy="114209"/>
          </a:xfrm>
          <a:prstGeom prst="rect">
            <a:avLst/>
          </a:prstGeom>
        </p:spPr>
      </p:pic>
      <p:pic>
        <p:nvPicPr>
          <p:cNvPr id="485" name="bg object 485"/>
          <p:cNvPicPr/>
          <p:nvPr/>
        </p:nvPicPr>
        <p:blipFill>
          <a:blip r:embed="rId465" cstate="print"/>
          <a:stretch>
            <a:fillRect/>
          </a:stretch>
        </p:blipFill>
        <p:spPr>
          <a:xfrm>
            <a:off x="2343570" y="9481519"/>
            <a:ext cx="196700" cy="117313"/>
          </a:xfrm>
          <a:prstGeom prst="rect">
            <a:avLst/>
          </a:prstGeom>
        </p:spPr>
      </p:pic>
      <p:pic>
        <p:nvPicPr>
          <p:cNvPr id="486" name="bg object 486"/>
          <p:cNvPicPr/>
          <p:nvPr/>
        </p:nvPicPr>
        <p:blipFill>
          <a:blip r:embed="rId466" cstate="print"/>
          <a:stretch>
            <a:fillRect/>
          </a:stretch>
        </p:blipFill>
        <p:spPr>
          <a:xfrm>
            <a:off x="2724335" y="9697201"/>
            <a:ext cx="6317" cy="12630"/>
          </a:xfrm>
          <a:prstGeom prst="rect">
            <a:avLst/>
          </a:prstGeom>
        </p:spPr>
      </p:pic>
      <p:pic>
        <p:nvPicPr>
          <p:cNvPr id="487" name="bg object 487"/>
          <p:cNvPicPr/>
          <p:nvPr/>
        </p:nvPicPr>
        <p:blipFill>
          <a:blip r:embed="rId467" cstate="print"/>
          <a:stretch>
            <a:fillRect/>
          </a:stretch>
        </p:blipFill>
        <p:spPr>
          <a:xfrm>
            <a:off x="1956487" y="10153858"/>
            <a:ext cx="190382" cy="117345"/>
          </a:xfrm>
          <a:prstGeom prst="rect">
            <a:avLst/>
          </a:prstGeom>
        </p:spPr>
      </p:pic>
      <p:pic>
        <p:nvPicPr>
          <p:cNvPr id="488" name="bg object 488"/>
          <p:cNvPicPr/>
          <p:nvPr/>
        </p:nvPicPr>
        <p:blipFill>
          <a:blip r:embed="rId468" cstate="print"/>
          <a:stretch>
            <a:fillRect/>
          </a:stretch>
        </p:blipFill>
        <p:spPr>
          <a:xfrm>
            <a:off x="2143657" y="10261688"/>
            <a:ext cx="199912" cy="117345"/>
          </a:xfrm>
          <a:prstGeom prst="rect">
            <a:avLst/>
          </a:prstGeom>
        </p:spPr>
      </p:pic>
      <p:pic>
        <p:nvPicPr>
          <p:cNvPr id="489" name="bg object 489"/>
          <p:cNvPicPr/>
          <p:nvPr/>
        </p:nvPicPr>
        <p:blipFill>
          <a:blip r:embed="rId469" cstate="print"/>
          <a:stretch>
            <a:fillRect/>
          </a:stretch>
        </p:blipFill>
        <p:spPr>
          <a:xfrm>
            <a:off x="1950169" y="9709831"/>
            <a:ext cx="12742" cy="453542"/>
          </a:xfrm>
          <a:prstGeom prst="rect">
            <a:avLst/>
          </a:prstGeom>
        </p:spPr>
      </p:pic>
      <p:pic>
        <p:nvPicPr>
          <p:cNvPr id="490" name="bg object 490"/>
          <p:cNvPicPr/>
          <p:nvPr/>
        </p:nvPicPr>
        <p:blipFill>
          <a:blip r:embed="rId470" cstate="print"/>
          <a:stretch>
            <a:fillRect/>
          </a:stretch>
        </p:blipFill>
        <p:spPr>
          <a:xfrm>
            <a:off x="1956487" y="9592517"/>
            <a:ext cx="190382" cy="114209"/>
          </a:xfrm>
          <a:prstGeom prst="rect">
            <a:avLst/>
          </a:prstGeom>
        </p:spPr>
      </p:pic>
      <p:pic>
        <p:nvPicPr>
          <p:cNvPr id="491" name="bg object 491"/>
          <p:cNvPicPr/>
          <p:nvPr/>
        </p:nvPicPr>
        <p:blipFill>
          <a:blip r:embed="rId471" cstate="print"/>
          <a:stretch>
            <a:fillRect/>
          </a:stretch>
        </p:blipFill>
        <p:spPr>
          <a:xfrm>
            <a:off x="2724335" y="10153858"/>
            <a:ext cx="6317" cy="9515"/>
          </a:xfrm>
          <a:prstGeom prst="rect">
            <a:avLst/>
          </a:prstGeom>
        </p:spPr>
      </p:pic>
      <p:pic>
        <p:nvPicPr>
          <p:cNvPr id="492" name="bg object 492"/>
          <p:cNvPicPr/>
          <p:nvPr/>
        </p:nvPicPr>
        <p:blipFill>
          <a:blip r:embed="rId472" cstate="print"/>
          <a:stretch>
            <a:fillRect/>
          </a:stretch>
        </p:blipFill>
        <p:spPr>
          <a:xfrm>
            <a:off x="2143657" y="9475203"/>
            <a:ext cx="209442" cy="123629"/>
          </a:xfrm>
          <a:prstGeom prst="rect">
            <a:avLst/>
          </a:prstGeom>
        </p:spPr>
      </p:pic>
      <p:pic>
        <p:nvPicPr>
          <p:cNvPr id="493" name="bg object 493"/>
          <p:cNvPicPr/>
          <p:nvPr/>
        </p:nvPicPr>
        <p:blipFill>
          <a:blip r:embed="rId473" cstate="print"/>
          <a:stretch>
            <a:fillRect/>
          </a:stretch>
        </p:blipFill>
        <p:spPr>
          <a:xfrm>
            <a:off x="1950169" y="9697201"/>
            <a:ext cx="12742" cy="15841"/>
          </a:xfrm>
          <a:prstGeom prst="rect">
            <a:avLst/>
          </a:prstGeom>
        </p:spPr>
      </p:pic>
      <p:pic>
        <p:nvPicPr>
          <p:cNvPr id="494" name="bg object 494"/>
          <p:cNvPicPr/>
          <p:nvPr/>
        </p:nvPicPr>
        <p:blipFill>
          <a:blip r:embed="rId474" cstate="print"/>
          <a:stretch>
            <a:fillRect/>
          </a:stretch>
        </p:blipFill>
        <p:spPr>
          <a:xfrm>
            <a:off x="1962912" y="10496380"/>
            <a:ext cx="761422" cy="174429"/>
          </a:xfrm>
          <a:prstGeom prst="rect">
            <a:avLst/>
          </a:prstGeom>
        </p:spPr>
      </p:pic>
      <p:pic>
        <p:nvPicPr>
          <p:cNvPr id="495" name="bg object 495"/>
          <p:cNvPicPr/>
          <p:nvPr/>
        </p:nvPicPr>
        <p:blipFill>
          <a:blip r:embed="rId475" cstate="print"/>
          <a:stretch>
            <a:fillRect/>
          </a:stretch>
        </p:blipFill>
        <p:spPr>
          <a:xfrm>
            <a:off x="2156399" y="10385381"/>
            <a:ext cx="371235" cy="212481"/>
          </a:xfrm>
          <a:prstGeom prst="rect">
            <a:avLst/>
          </a:prstGeom>
        </p:spPr>
      </p:pic>
      <p:pic>
        <p:nvPicPr>
          <p:cNvPr id="496" name="bg object 496"/>
          <p:cNvPicPr/>
          <p:nvPr/>
        </p:nvPicPr>
        <p:blipFill>
          <a:blip r:embed="rId476" cstate="print"/>
          <a:stretch>
            <a:fillRect/>
          </a:stretch>
        </p:blipFill>
        <p:spPr>
          <a:xfrm>
            <a:off x="2146869" y="10493212"/>
            <a:ext cx="390294" cy="117335"/>
          </a:xfrm>
          <a:prstGeom prst="rect">
            <a:avLst/>
          </a:prstGeom>
        </p:spPr>
      </p:pic>
      <p:pic>
        <p:nvPicPr>
          <p:cNvPr id="497" name="bg object 497"/>
          <p:cNvPicPr/>
          <p:nvPr/>
        </p:nvPicPr>
        <p:blipFill>
          <a:blip r:embed="rId477" cstate="print"/>
          <a:stretch>
            <a:fillRect/>
          </a:stretch>
        </p:blipFill>
        <p:spPr>
          <a:xfrm>
            <a:off x="2610084" y="10604210"/>
            <a:ext cx="126885" cy="66599"/>
          </a:xfrm>
          <a:prstGeom prst="rect">
            <a:avLst/>
          </a:prstGeom>
        </p:spPr>
      </p:pic>
      <p:pic>
        <p:nvPicPr>
          <p:cNvPr id="498" name="bg object 498"/>
          <p:cNvPicPr/>
          <p:nvPr/>
        </p:nvPicPr>
        <p:blipFill>
          <a:blip r:embed="rId478" cstate="print"/>
          <a:stretch>
            <a:fillRect/>
          </a:stretch>
        </p:blipFill>
        <p:spPr>
          <a:xfrm>
            <a:off x="1950169" y="10604210"/>
            <a:ext cx="123780" cy="66599"/>
          </a:xfrm>
          <a:prstGeom prst="rect">
            <a:avLst/>
          </a:prstGeom>
        </p:spPr>
      </p:pic>
      <p:pic>
        <p:nvPicPr>
          <p:cNvPr id="499" name="bg object 499"/>
          <p:cNvPicPr/>
          <p:nvPr/>
        </p:nvPicPr>
        <p:blipFill>
          <a:blip r:embed="rId479" cstate="print"/>
          <a:stretch>
            <a:fillRect/>
          </a:stretch>
        </p:blipFill>
        <p:spPr>
          <a:xfrm>
            <a:off x="1956487" y="10490032"/>
            <a:ext cx="190382" cy="114177"/>
          </a:xfrm>
          <a:prstGeom prst="rect">
            <a:avLst/>
          </a:prstGeom>
        </p:spPr>
      </p:pic>
      <p:pic>
        <p:nvPicPr>
          <p:cNvPr id="500" name="bg object 500"/>
          <p:cNvPicPr/>
          <p:nvPr/>
        </p:nvPicPr>
        <p:blipFill>
          <a:blip r:embed="rId480" cstate="print"/>
          <a:stretch>
            <a:fillRect/>
          </a:stretch>
        </p:blipFill>
        <p:spPr>
          <a:xfrm>
            <a:off x="2537164" y="10490032"/>
            <a:ext cx="190275" cy="114177"/>
          </a:xfrm>
          <a:prstGeom prst="rect">
            <a:avLst/>
          </a:prstGeom>
        </p:spPr>
      </p:pic>
      <p:pic>
        <p:nvPicPr>
          <p:cNvPr id="501" name="bg object 501"/>
          <p:cNvPicPr/>
          <p:nvPr/>
        </p:nvPicPr>
        <p:blipFill>
          <a:blip r:embed="rId481" cstate="print"/>
          <a:stretch>
            <a:fillRect/>
          </a:stretch>
        </p:blipFill>
        <p:spPr>
          <a:xfrm>
            <a:off x="2143657" y="10375865"/>
            <a:ext cx="396612" cy="120514"/>
          </a:xfrm>
          <a:prstGeom prst="rect">
            <a:avLst/>
          </a:prstGeom>
        </p:spPr>
      </p:pic>
      <p:pic>
        <p:nvPicPr>
          <p:cNvPr id="502" name="bg object 502"/>
          <p:cNvPicPr/>
          <p:nvPr/>
        </p:nvPicPr>
        <p:blipFill>
          <a:blip r:embed="rId482" cstate="print"/>
          <a:stretch>
            <a:fillRect/>
          </a:stretch>
        </p:blipFill>
        <p:spPr>
          <a:xfrm>
            <a:off x="1950169" y="10597863"/>
            <a:ext cx="12742" cy="15863"/>
          </a:xfrm>
          <a:prstGeom prst="rect">
            <a:avLst/>
          </a:prstGeom>
        </p:spPr>
      </p:pic>
      <p:pic>
        <p:nvPicPr>
          <p:cNvPr id="503" name="bg object 503"/>
          <p:cNvPicPr/>
          <p:nvPr/>
        </p:nvPicPr>
        <p:blipFill>
          <a:blip r:embed="rId483" cstate="print"/>
          <a:stretch>
            <a:fillRect/>
          </a:stretch>
        </p:blipFill>
        <p:spPr>
          <a:xfrm>
            <a:off x="2724335" y="10597863"/>
            <a:ext cx="12635" cy="15863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484" cstate="print"/>
          <a:stretch>
            <a:fillRect/>
          </a:stretch>
        </p:blipFill>
        <p:spPr>
          <a:xfrm>
            <a:off x="3514240" y="5669353"/>
            <a:ext cx="377552" cy="434468"/>
          </a:xfrm>
          <a:prstGeom prst="rect">
            <a:avLst/>
          </a:prstGeom>
        </p:spPr>
      </p:pic>
      <p:pic>
        <p:nvPicPr>
          <p:cNvPr id="505" name="bg object 505"/>
          <p:cNvPicPr/>
          <p:nvPr/>
        </p:nvPicPr>
        <p:blipFill>
          <a:blip r:embed="rId485" cstate="print"/>
          <a:stretch>
            <a:fillRect/>
          </a:stretch>
        </p:blipFill>
        <p:spPr>
          <a:xfrm>
            <a:off x="3907640" y="5666142"/>
            <a:ext cx="761530" cy="440890"/>
          </a:xfrm>
          <a:prstGeom prst="rect">
            <a:avLst/>
          </a:prstGeom>
        </p:spPr>
      </p:pic>
      <p:pic>
        <p:nvPicPr>
          <p:cNvPr id="506" name="bg object 506"/>
          <p:cNvPicPr/>
          <p:nvPr/>
        </p:nvPicPr>
        <p:blipFill>
          <a:blip r:embed="rId486" cstate="print"/>
          <a:stretch>
            <a:fillRect/>
          </a:stretch>
        </p:blipFill>
        <p:spPr>
          <a:xfrm>
            <a:off x="3320752" y="5219043"/>
            <a:ext cx="184064" cy="434468"/>
          </a:xfrm>
          <a:prstGeom prst="rect">
            <a:avLst/>
          </a:prstGeom>
        </p:spPr>
      </p:pic>
      <p:pic>
        <p:nvPicPr>
          <p:cNvPr id="507" name="bg object 507"/>
          <p:cNvPicPr/>
          <p:nvPr/>
        </p:nvPicPr>
        <p:blipFill>
          <a:blip r:embed="rId487" cstate="print"/>
          <a:stretch>
            <a:fillRect/>
          </a:stretch>
        </p:blipFill>
        <p:spPr>
          <a:xfrm>
            <a:off x="3222456" y="5326831"/>
            <a:ext cx="98296" cy="218786"/>
          </a:xfrm>
          <a:prstGeom prst="rect">
            <a:avLst/>
          </a:prstGeom>
        </p:spPr>
      </p:pic>
      <p:pic>
        <p:nvPicPr>
          <p:cNvPr id="508" name="bg object 508"/>
          <p:cNvPicPr/>
          <p:nvPr/>
        </p:nvPicPr>
        <p:blipFill>
          <a:blip r:embed="rId488" cstate="print"/>
          <a:stretch>
            <a:fillRect/>
          </a:stretch>
        </p:blipFill>
        <p:spPr>
          <a:xfrm>
            <a:off x="3127265" y="5555143"/>
            <a:ext cx="377552" cy="548677"/>
          </a:xfrm>
          <a:prstGeom prst="rect">
            <a:avLst/>
          </a:prstGeom>
        </p:spPr>
      </p:pic>
      <p:pic>
        <p:nvPicPr>
          <p:cNvPr id="509" name="bg object 509"/>
          <p:cNvPicPr/>
          <p:nvPr/>
        </p:nvPicPr>
        <p:blipFill>
          <a:blip r:embed="rId489" cstate="print"/>
          <a:stretch>
            <a:fillRect/>
          </a:stretch>
        </p:blipFill>
        <p:spPr>
          <a:xfrm>
            <a:off x="3127265" y="5498092"/>
            <a:ext cx="180745" cy="155419"/>
          </a:xfrm>
          <a:prstGeom prst="rect">
            <a:avLst/>
          </a:prstGeom>
        </p:spPr>
      </p:pic>
      <p:pic>
        <p:nvPicPr>
          <p:cNvPr id="510" name="bg object 510"/>
          <p:cNvPicPr/>
          <p:nvPr/>
        </p:nvPicPr>
        <p:blipFill>
          <a:blip r:embed="rId490" cstate="print"/>
          <a:stretch>
            <a:fillRect/>
          </a:stretch>
        </p:blipFill>
        <p:spPr>
          <a:xfrm>
            <a:off x="3127265" y="5548828"/>
            <a:ext cx="187170" cy="114209"/>
          </a:xfrm>
          <a:prstGeom prst="rect">
            <a:avLst/>
          </a:prstGeom>
        </p:spPr>
      </p:pic>
      <p:pic>
        <p:nvPicPr>
          <p:cNvPr id="511" name="bg object 511"/>
          <p:cNvPicPr/>
          <p:nvPr/>
        </p:nvPicPr>
        <p:blipFill>
          <a:blip r:embed="rId491" cstate="print"/>
          <a:stretch>
            <a:fillRect/>
          </a:stretch>
        </p:blipFill>
        <p:spPr>
          <a:xfrm>
            <a:off x="3219243" y="5491777"/>
            <a:ext cx="294996" cy="615255"/>
          </a:xfrm>
          <a:prstGeom prst="rect">
            <a:avLst/>
          </a:prstGeom>
        </p:spPr>
      </p:pic>
      <p:pic>
        <p:nvPicPr>
          <p:cNvPr id="512" name="bg object 512"/>
          <p:cNvPicPr/>
          <p:nvPr/>
        </p:nvPicPr>
        <p:blipFill>
          <a:blip r:embed="rId492" cstate="print"/>
          <a:stretch>
            <a:fillRect/>
          </a:stretch>
        </p:blipFill>
        <p:spPr>
          <a:xfrm>
            <a:off x="3514240" y="5891350"/>
            <a:ext cx="764635" cy="884884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493" cstate="print"/>
          <a:stretch>
            <a:fillRect/>
          </a:stretch>
        </p:blipFill>
        <p:spPr>
          <a:xfrm>
            <a:off x="3511135" y="5885035"/>
            <a:ext cx="777270" cy="228312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494" cstate="print"/>
          <a:stretch>
            <a:fillRect/>
          </a:stretch>
        </p:blipFill>
        <p:spPr>
          <a:xfrm>
            <a:off x="3219243" y="4984308"/>
            <a:ext cx="682079" cy="399573"/>
          </a:xfrm>
          <a:prstGeom prst="rect">
            <a:avLst/>
          </a:prstGeom>
        </p:spPr>
      </p:pic>
      <p:pic>
        <p:nvPicPr>
          <p:cNvPr id="515" name="bg object 515"/>
          <p:cNvPicPr/>
          <p:nvPr/>
        </p:nvPicPr>
        <p:blipFill>
          <a:blip r:embed="rId495" cstate="print"/>
          <a:stretch>
            <a:fillRect/>
          </a:stretch>
        </p:blipFill>
        <p:spPr>
          <a:xfrm>
            <a:off x="3117735" y="5552039"/>
            <a:ext cx="9529" cy="332995"/>
          </a:xfrm>
          <a:prstGeom prst="rect">
            <a:avLst/>
          </a:prstGeom>
        </p:spPr>
      </p:pic>
      <p:pic>
        <p:nvPicPr>
          <p:cNvPr id="516" name="bg object 516"/>
          <p:cNvPicPr/>
          <p:nvPr/>
        </p:nvPicPr>
        <p:blipFill>
          <a:blip r:embed="rId496" cstate="print"/>
          <a:stretch>
            <a:fillRect/>
          </a:stretch>
        </p:blipFill>
        <p:spPr>
          <a:xfrm>
            <a:off x="3511135" y="6557342"/>
            <a:ext cx="383870" cy="228419"/>
          </a:xfrm>
          <a:prstGeom prst="rect">
            <a:avLst/>
          </a:prstGeom>
        </p:spPr>
      </p:pic>
      <p:pic>
        <p:nvPicPr>
          <p:cNvPr id="517" name="bg object 517"/>
          <p:cNvPicPr/>
          <p:nvPr/>
        </p:nvPicPr>
        <p:blipFill>
          <a:blip r:embed="rId497" cstate="print"/>
          <a:stretch>
            <a:fillRect/>
          </a:stretch>
        </p:blipFill>
        <p:spPr>
          <a:xfrm>
            <a:off x="3028861" y="5330042"/>
            <a:ext cx="180852" cy="155312"/>
          </a:xfrm>
          <a:prstGeom prst="rect">
            <a:avLst/>
          </a:prstGeom>
        </p:spPr>
      </p:pic>
      <p:pic>
        <p:nvPicPr>
          <p:cNvPr id="518" name="bg object 518"/>
          <p:cNvPicPr/>
          <p:nvPr/>
        </p:nvPicPr>
        <p:blipFill>
          <a:blip r:embed="rId498" cstate="print"/>
          <a:stretch>
            <a:fillRect/>
          </a:stretch>
        </p:blipFill>
        <p:spPr>
          <a:xfrm>
            <a:off x="3028861" y="5431514"/>
            <a:ext cx="91978" cy="110998"/>
          </a:xfrm>
          <a:prstGeom prst="rect">
            <a:avLst/>
          </a:prstGeom>
        </p:spPr>
      </p:pic>
      <p:pic>
        <p:nvPicPr>
          <p:cNvPr id="519" name="bg object 519"/>
          <p:cNvPicPr/>
          <p:nvPr/>
        </p:nvPicPr>
        <p:blipFill>
          <a:blip r:embed="rId499" cstate="print"/>
          <a:stretch>
            <a:fillRect/>
          </a:stretch>
        </p:blipFill>
        <p:spPr>
          <a:xfrm>
            <a:off x="3130370" y="5390304"/>
            <a:ext cx="82556" cy="95049"/>
          </a:xfrm>
          <a:prstGeom prst="rect">
            <a:avLst/>
          </a:prstGeom>
        </p:spPr>
      </p:pic>
      <p:pic>
        <p:nvPicPr>
          <p:cNvPr id="520" name="bg object 520"/>
          <p:cNvPicPr/>
          <p:nvPr/>
        </p:nvPicPr>
        <p:blipFill>
          <a:blip r:embed="rId500" cstate="print"/>
          <a:stretch>
            <a:fillRect/>
          </a:stretch>
        </p:blipFill>
        <p:spPr>
          <a:xfrm>
            <a:off x="3117735" y="5380778"/>
            <a:ext cx="95191" cy="164838"/>
          </a:xfrm>
          <a:prstGeom prst="rect">
            <a:avLst/>
          </a:prstGeom>
        </p:spPr>
      </p:pic>
      <p:pic>
        <p:nvPicPr>
          <p:cNvPr id="521" name="bg object 521"/>
          <p:cNvPicPr/>
          <p:nvPr/>
        </p:nvPicPr>
        <p:blipFill>
          <a:blip r:embed="rId501" cstate="print"/>
          <a:stretch>
            <a:fillRect/>
          </a:stretch>
        </p:blipFill>
        <p:spPr>
          <a:xfrm>
            <a:off x="3019331" y="5320515"/>
            <a:ext cx="203124" cy="234627"/>
          </a:xfrm>
          <a:prstGeom prst="rect">
            <a:avLst/>
          </a:prstGeom>
        </p:spPr>
      </p:pic>
      <p:pic>
        <p:nvPicPr>
          <p:cNvPr id="522" name="bg object 522"/>
          <p:cNvPicPr/>
          <p:nvPr/>
        </p:nvPicPr>
        <p:blipFill>
          <a:blip r:embed="rId502" cstate="print"/>
          <a:stretch>
            <a:fillRect/>
          </a:stretch>
        </p:blipFill>
        <p:spPr>
          <a:xfrm>
            <a:off x="4297935" y="4993835"/>
            <a:ext cx="764635" cy="884884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503" cstate="print"/>
          <a:stretch>
            <a:fillRect/>
          </a:stretch>
        </p:blipFill>
        <p:spPr>
          <a:xfrm>
            <a:off x="4294723" y="5219043"/>
            <a:ext cx="387082" cy="662780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504" cstate="print"/>
          <a:stretch>
            <a:fillRect/>
          </a:stretch>
        </p:blipFill>
        <p:spPr>
          <a:xfrm>
            <a:off x="4294723" y="5212621"/>
            <a:ext cx="190382" cy="114209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505" cstate="print"/>
          <a:stretch>
            <a:fillRect/>
          </a:stretch>
        </p:blipFill>
        <p:spPr>
          <a:xfrm>
            <a:off x="4491423" y="5219043"/>
            <a:ext cx="377552" cy="434468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506" cstate="print"/>
          <a:stretch>
            <a:fillRect/>
          </a:stretch>
        </p:blipFill>
        <p:spPr>
          <a:xfrm>
            <a:off x="4488317" y="5323620"/>
            <a:ext cx="193487" cy="332995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507" cstate="print"/>
          <a:stretch>
            <a:fillRect/>
          </a:stretch>
        </p:blipFill>
        <p:spPr>
          <a:xfrm>
            <a:off x="4485105" y="5206306"/>
            <a:ext cx="393400" cy="456731"/>
          </a:xfrm>
          <a:prstGeom prst="rect">
            <a:avLst/>
          </a:prstGeom>
        </p:spPr>
      </p:pic>
      <p:pic>
        <p:nvPicPr>
          <p:cNvPr id="528" name="bg object 528"/>
          <p:cNvPicPr/>
          <p:nvPr/>
        </p:nvPicPr>
        <p:blipFill>
          <a:blip r:embed="rId508" cstate="print"/>
          <a:stretch>
            <a:fillRect/>
          </a:stretch>
        </p:blipFill>
        <p:spPr>
          <a:xfrm>
            <a:off x="4478788" y="5320515"/>
            <a:ext cx="203017" cy="345626"/>
          </a:xfrm>
          <a:prstGeom prst="rect">
            <a:avLst/>
          </a:prstGeom>
        </p:spPr>
      </p:pic>
      <p:pic>
        <p:nvPicPr>
          <p:cNvPr id="529" name="bg object 529"/>
          <p:cNvPicPr/>
          <p:nvPr/>
        </p:nvPicPr>
        <p:blipFill>
          <a:blip r:embed="rId509" cstate="print"/>
          <a:stretch>
            <a:fillRect/>
          </a:stretch>
        </p:blipFill>
        <p:spPr>
          <a:xfrm>
            <a:off x="4288405" y="4984308"/>
            <a:ext cx="783694" cy="900726"/>
          </a:xfrm>
          <a:prstGeom prst="rect">
            <a:avLst/>
          </a:prstGeom>
        </p:spPr>
      </p:pic>
      <p:pic>
        <p:nvPicPr>
          <p:cNvPr id="530" name="bg object 530"/>
          <p:cNvPicPr/>
          <p:nvPr/>
        </p:nvPicPr>
        <p:blipFill>
          <a:blip r:embed="rId510" cstate="print"/>
          <a:stretch>
            <a:fillRect/>
          </a:stretch>
        </p:blipFill>
        <p:spPr>
          <a:xfrm>
            <a:off x="4288405" y="5659827"/>
            <a:ext cx="393400" cy="225208"/>
          </a:xfrm>
          <a:prstGeom prst="rect">
            <a:avLst/>
          </a:prstGeom>
        </p:spPr>
      </p:pic>
      <p:pic>
        <p:nvPicPr>
          <p:cNvPr id="531" name="bg object 531"/>
          <p:cNvPicPr/>
          <p:nvPr/>
        </p:nvPicPr>
        <p:blipFill>
          <a:blip r:embed="rId511" cstate="print"/>
          <a:stretch>
            <a:fillRect/>
          </a:stretch>
        </p:blipFill>
        <p:spPr>
          <a:xfrm>
            <a:off x="4288405" y="5206306"/>
            <a:ext cx="9529" cy="9526"/>
          </a:xfrm>
          <a:prstGeom prst="rect">
            <a:avLst/>
          </a:prstGeom>
        </p:spPr>
      </p:pic>
      <p:pic>
        <p:nvPicPr>
          <p:cNvPr id="532" name="bg object 532"/>
          <p:cNvPicPr/>
          <p:nvPr/>
        </p:nvPicPr>
        <p:blipFill>
          <a:blip r:embed="rId512" cstate="print"/>
          <a:stretch>
            <a:fillRect/>
          </a:stretch>
        </p:blipFill>
        <p:spPr>
          <a:xfrm>
            <a:off x="2736970" y="6119663"/>
            <a:ext cx="764635" cy="659676"/>
          </a:xfrm>
          <a:prstGeom prst="rect">
            <a:avLst/>
          </a:prstGeom>
        </p:spPr>
      </p:pic>
      <p:pic>
        <p:nvPicPr>
          <p:cNvPr id="533" name="bg object 533"/>
          <p:cNvPicPr/>
          <p:nvPr/>
        </p:nvPicPr>
        <p:blipFill>
          <a:blip r:embed="rId513" cstate="print"/>
          <a:stretch>
            <a:fillRect/>
          </a:stretch>
        </p:blipFill>
        <p:spPr>
          <a:xfrm>
            <a:off x="2740182" y="5894561"/>
            <a:ext cx="377552" cy="434468"/>
          </a:xfrm>
          <a:prstGeom prst="rect">
            <a:avLst/>
          </a:prstGeom>
        </p:spPr>
      </p:pic>
      <p:pic>
        <p:nvPicPr>
          <p:cNvPr id="534" name="bg object 534"/>
          <p:cNvPicPr/>
          <p:nvPr/>
        </p:nvPicPr>
        <p:blipFill>
          <a:blip r:embed="rId514" cstate="print"/>
          <a:stretch>
            <a:fillRect/>
          </a:stretch>
        </p:blipFill>
        <p:spPr>
          <a:xfrm>
            <a:off x="2736970" y="6110243"/>
            <a:ext cx="383870" cy="231416"/>
          </a:xfrm>
          <a:prstGeom prst="rect">
            <a:avLst/>
          </a:prstGeom>
        </p:spPr>
      </p:pic>
      <p:pic>
        <p:nvPicPr>
          <p:cNvPr id="535" name="bg object 535"/>
          <p:cNvPicPr/>
          <p:nvPr/>
        </p:nvPicPr>
        <p:blipFill>
          <a:blip r:embed="rId515" cstate="print"/>
          <a:stretch>
            <a:fillRect/>
          </a:stretch>
        </p:blipFill>
        <p:spPr>
          <a:xfrm>
            <a:off x="3130370" y="6119663"/>
            <a:ext cx="374447" cy="434575"/>
          </a:xfrm>
          <a:prstGeom prst="rect">
            <a:avLst/>
          </a:prstGeom>
        </p:spPr>
      </p:pic>
      <p:pic>
        <p:nvPicPr>
          <p:cNvPr id="536" name="bg object 536"/>
          <p:cNvPicPr/>
          <p:nvPr/>
        </p:nvPicPr>
        <p:blipFill>
          <a:blip r:embed="rId516" cstate="print"/>
          <a:stretch>
            <a:fillRect/>
          </a:stretch>
        </p:blipFill>
        <p:spPr>
          <a:xfrm>
            <a:off x="3127265" y="5894561"/>
            <a:ext cx="374340" cy="434468"/>
          </a:xfrm>
          <a:prstGeom prst="rect">
            <a:avLst/>
          </a:prstGeom>
        </p:spPr>
      </p:pic>
      <p:pic>
        <p:nvPicPr>
          <p:cNvPr id="537" name="bg object 537"/>
          <p:cNvPicPr/>
          <p:nvPr/>
        </p:nvPicPr>
        <p:blipFill>
          <a:blip r:embed="rId517" cstate="print"/>
          <a:stretch>
            <a:fillRect/>
          </a:stretch>
        </p:blipFill>
        <p:spPr>
          <a:xfrm>
            <a:off x="3127265" y="6110243"/>
            <a:ext cx="377552" cy="225101"/>
          </a:xfrm>
          <a:prstGeom prst="rect">
            <a:avLst/>
          </a:prstGeom>
        </p:spPr>
      </p:pic>
      <p:pic>
        <p:nvPicPr>
          <p:cNvPr id="538" name="bg object 538"/>
          <p:cNvPicPr/>
          <p:nvPr/>
        </p:nvPicPr>
        <p:blipFill>
          <a:blip r:embed="rId518" cstate="print"/>
          <a:stretch>
            <a:fillRect/>
          </a:stretch>
        </p:blipFill>
        <p:spPr>
          <a:xfrm>
            <a:off x="3117735" y="5891350"/>
            <a:ext cx="387082" cy="669202"/>
          </a:xfrm>
          <a:prstGeom prst="rect">
            <a:avLst/>
          </a:prstGeom>
        </p:spPr>
      </p:pic>
      <p:pic>
        <p:nvPicPr>
          <p:cNvPr id="539" name="bg object 539"/>
          <p:cNvPicPr/>
          <p:nvPr/>
        </p:nvPicPr>
        <p:blipFill>
          <a:blip r:embed="rId519" cstate="print"/>
          <a:stretch>
            <a:fillRect/>
          </a:stretch>
        </p:blipFill>
        <p:spPr>
          <a:xfrm>
            <a:off x="2727440" y="6113347"/>
            <a:ext cx="9529" cy="443994"/>
          </a:xfrm>
          <a:prstGeom prst="rect">
            <a:avLst/>
          </a:prstGeom>
        </p:spPr>
      </p:pic>
      <p:pic>
        <p:nvPicPr>
          <p:cNvPr id="540" name="bg object 540"/>
          <p:cNvPicPr/>
          <p:nvPr/>
        </p:nvPicPr>
        <p:blipFill>
          <a:blip r:embed="rId520" cstate="print"/>
          <a:stretch>
            <a:fillRect/>
          </a:stretch>
        </p:blipFill>
        <p:spPr>
          <a:xfrm>
            <a:off x="2727440" y="6554238"/>
            <a:ext cx="393400" cy="231523"/>
          </a:xfrm>
          <a:prstGeom prst="rect">
            <a:avLst/>
          </a:prstGeom>
        </p:spPr>
      </p:pic>
      <p:pic>
        <p:nvPicPr>
          <p:cNvPr id="541" name="bg object 541"/>
          <p:cNvPicPr/>
          <p:nvPr/>
        </p:nvPicPr>
        <p:blipFill>
          <a:blip r:embed="rId521" cstate="print"/>
          <a:stretch>
            <a:fillRect/>
          </a:stretch>
        </p:blipFill>
        <p:spPr>
          <a:xfrm>
            <a:off x="2727440" y="5885035"/>
            <a:ext cx="390294" cy="234627"/>
          </a:xfrm>
          <a:prstGeom prst="rect">
            <a:avLst/>
          </a:prstGeom>
        </p:spPr>
      </p:pic>
      <p:pic>
        <p:nvPicPr>
          <p:cNvPr id="542" name="bg object 542"/>
          <p:cNvPicPr/>
          <p:nvPr/>
        </p:nvPicPr>
        <p:blipFill>
          <a:blip r:embed="rId522" cstate="print"/>
          <a:stretch>
            <a:fillRect/>
          </a:stretch>
        </p:blipFill>
        <p:spPr>
          <a:xfrm>
            <a:off x="3117735" y="5881824"/>
            <a:ext cx="396505" cy="903937"/>
          </a:xfrm>
          <a:prstGeom prst="rect">
            <a:avLst/>
          </a:prstGeom>
        </p:spPr>
      </p:pic>
      <p:pic>
        <p:nvPicPr>
          <p:cNvPr id="543" name="bg object 543"/>
          <p:cNvPicPr/>
          <p:nvPr/>
        </p:nvPicPr>
        <p:blipFill>
          <a:blip r:embed="rId523" cstate="print"/>
          <a:stretch>
            <a:fillRect/>
          </a:stretch>
        </p:blipFill>
        <p:spPr>
          <a:xfrm>
            <a:off x="2736970" y="6788865"/>
            <a:ext cx="767847" cy="891200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524" cstate="print"/>
          <a:stretch>
            <a:fillRect/>
          </a:stretch>
        </p:blipFill>
        <p:spPr>
          <a:xfrm>
            <a:off x="3019331" y="7115546"/>
            <a:ext cx="203124" cy="237838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525" cstate="print"/>
          <a:stretch>
            <a:fillRect/>
          </a:stretch>
        </p:blipFill>
        <p:spPr>
          <a:xfrm>
            <a:off x="3120840" y="7458068"/>
            <a:ext cx="383977" cy="225208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526" cstate="print"/>
          <a:stretch>
            <a:fillRect/>
          </a:stretch>
        </p:blipFill>
        <p:spPr>
          <a:xfrm>
            <a:off x="3120840" y="6785761"/>
            <a:ext cx="390294" cy="228312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527" cstate="print"/>
          <a:stretch>
            <a:fillRect/>
          </a:stretch>
        </p:blipFill>
        <p:spPr>
          <a:xfrm>
            <a:off x="2727440" y="7014074"/>
            <a:ext cx="393400" cy="669202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528" cstate="print"/>
          <a:stretch>
            <a:fillRect/>
          </a:stretch>
        </p:blipFill>
        <p:spPr>
          <a:xfrm>
            <a:off x="2727440" y="6779339"/>
            <a:ext cx="402929" cy="237945"/>
          </a:xfrm>
          <a:prstGeom prst="rect">
            <a:avLst/>
          </a:prstGeom>
        </p:spPr>
      </p:pic>
      <p:pic>
        <p:nvPicPr>
          <p:cNvPr id="549" name="bg object 549"/>
          <p:cNvPicPr/>
          <p:nvPr/>
        </p:nvPicPr>
        <p:blipFill>
          <a:blip r:embed="rId529" cstate="print"/>
          <a:stretch>
            <a:fillRect/>
          </a:stretch>
        </p:blipFill>
        <p:spPr>
          <a:xfrm>
            <a:off x="2740182" y="7689592"/>
            <a:ext cx="764635" cy="659676"/>
          </a:xfrm>
          <a:prstGeom prst="rect">
            <a:avLst/>
          </a:prstGeom>
        </p:spPr>
      </p:pic>
      <p:pic>
        <p:nvPicPr>
          <p:cNvPr id="550" name="bg object 550"/>
          <p:cNvPicPr/>
          <p:nvPr/>
        </p:nvPicPr>
        <p:blipFill>
          <a:blip r:embed="rId530" cstate="print"/>
          <a:stretch>
            <a:fillRect/>
          </a:stretch>
        </p:blipFill>
        <p:spPr>
          <a:xfrm>
            <a:off x="2736970" y="7917904"/>
            <a:ext cx="282361" cy="431363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531" cstate="print"/>
          <a:stretch>
            <a:fillRect/>
          </a:stretch>
        </p:blipFill>
        <p:spPr>
          <a:xfrm>
            <a:off x="2736970" y="7908485"/>
            <a:ext cx="285573" cy="171261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532" cstate="print"/>
          <a:stretch>
            <a:fillRect/>
          </a:stretch>
        </p:blipFill>
        <p:spPr>
          <a:xfrm>
            <a:off x="3127265" y="8193849"/>
            <a:ext cx="374340" cy="272733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533" cstate="print"/>
          <a:stretch>
            <a:fillRect/>
          </a:stretch>
        </p:blipFill>
        <p:spPr>
          <a:xfrm>
            <a:off x="2740182" y="8193849"/>
            <a:ext cx="387082" cy="269629"/>
          </a:xfrm>
          <a:prstGeom prst="rect">
            <a:avLst/>
          </a:prstGeom>
        </p:spPr>
      </p:pic>
      <p:pic>
        <p:nvPicPr>
          <p:cNvPr id="554" name="bg object 554"/>
          <p:cNvPicPr/>
          <p:nvPr/>
        </p:nvPicPr>
        <p:blipFill>
          <a:blip r:embed="rId534" cstate="print"/>
          <a:stretch>
            <a:fillRect/>
          </a:stretch>
        </p:blipFill>
        <p:spPr>
          <a:xfrm>
            <a:off x="3127265" y="8365110"/>
            <a:ext cx="180745" cy="209366"/>
          </a:xfrm>
          <a:prstGeom prst="rect">
            <a:avLst/>
          </a:prstGeom>
        </p:spPr>
      </p:pic>
      <p:pic>
        <p:nvPicPr>
          <p:cNvPr id="555" name="bg object 555"/>
          <p:cNvPicPr/>
          <p:nvPr/>
        </p:nvPicPr>
        <p:blipFill>
          <a:blip r:embed="rId535" cstate="print"/>
          <a:stretch>
            <a:fillRect/>
          </a:stretch>
        </p:blipFill>
        <p:spPr>
          <a:xfrm>
            <a:off x="2936882" y="8362006"/>
            <a:ext cx="190382" cy="215574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536" cstate="print"/>
          <a:stretch>
            <a:fillRect/>
          </a:stretch>
        </p:blipFill>
        <p:spPr>
          <a:xfrm>
            <a:off x="3127265" y="8355584"/>
            <a:ext cx="187170" cy="114209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537" cstate="print"/>
          <a:stretch>
            <a:fillRect/>
          </a:stretch>
        </p:blipFill>
        <p:spPr>
          <a:xfrm>
            <a:off x="2927352" y="8352480"/>
            <a:ext cx="199912" cy="117313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538" cstate="print"/>
          <a:stretch>
            <a:fillRect/>
          </a:stretch>
        </p:blipFill>
        <p:spPr>
          <a:xfrm>
            <a:off x="3219243" y="7911589"/>
            <a:ext cx="294996" cy="447205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539" cstate="print"/>
          <a:stretch>
            <a:fillRect/>
          </a:stretch>
        </p:blipFill>
        <p:spPr>
          <a:xfrm>
            <a:off x="3120840" y="7683277"/>
            <a:ext cx="383977" cy="228312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540" cstate="print"/>
          <a:stretch>
            <a:fillRect/>
          </a:stretch>
        </p:blipFill>
        <p:spPr>
          <a:xfrm>
            <a:off x="2727440" y="7683277"/>
            <a:ext cx="393400" cy="675518"/>
          </a:xfrm>
          <a:prstGeom prst="rect">
            <a:avLst/>
          </a:prstGeom>
        </p:spPr>
      </p:pic>
      <p:pic>
        <p:nvPicPr>
          <p:cNvPr id="561" name="bg object 561"/>
          <p:cNvPicPr/>
          <p:nvPr/>
        </p:nvPicPr>
        <p:blipFill>
          <a:blip r:embed="rId541" cstate="print"/>
          <a:stretch>
            <a:fillRect/>
          </a:stretch>
        </p:blipFill>
        <p:spPr>
          <a:xfrm>
            <a:off x="3314435" y="8358795"/>
            <a:ext cx="190382" cy="114209"/>
          </a:xfrm>
          <a:prstGeom prst="rect">
            <a:avLst/>
          </a:prstGeom>
        </p:spPr>
      </p:pic>
      <p:pic>
        <p:nvPicPr>
          <p:cNvPr id="562" name="bg object 562"/>
          <p:cNvPicPr/>
          <p:nvPr/>
        </p:nvPicPr>
        <p:blipFill>
          <a:blip r:embed="rId542" cstate="print"/>
          <a:stretch>
            <a:fillRect/>
          </a:stretch>
        </p:blipFill>
        <p:spPr>
          <a:xfrm>
            <a:off x="2736970" y="8358795"/>
            <a:ext cx="190382" cy="114209"/>
          </a:xfrm>
          <a:prstGeom prst="rect">
            <a:avLst/>
          </a:prstGeom>
        </p:spPr>
      </p:pic>
      <p:pic>
        <p:nvPicPr>
          <p:cNvPr id="563" name="bg object 563"/>
          <p:cNvPicPr/>
          <p:nvPr/>
        </p:nvPicPr>
        <p:blipFill>
          <a:blip r:embed="rId543" cstate="print"/>
          <a:stretch>
            <a:fillRect/>
          </a:stretch>
        </p:blipFill>
        <p:spPr>
          <a:xfrm>
            <a:off x="3127265" y="8469793"/>
            <a:ext cx="183957" cy="114209"/>
          </a:xfrm>
          <a:prstGeom prst="rect">
            <a:avLst/>
          </a:prstGeom>
        </p:spPr>
      </p:pic>
      <p:pic>
        <p:nvPicPr>
          <p:cNvPr id="564" name="bg object 564"/>
          <p:cNvPicPr/>
          <p:nvPr/>
        </p:nvPicPr>
        <p:blipFill>
          <a:blip r:embed="rId544" cstate="print"/>
          <a:stretch>
            <a:fillRect/>
          </a:stretch>
        </p:blipFill>
        <p:spPr>
          <a:xfrm>
            <a:off x="2921035" y="8463478"/>
            <a:ext cx="206229" cy="123629"/>
          </a:xfrm>
          <a:prstGeom prst="rect">
            <a:avLst/>
          </a:prstGeom>
        </p:spPr>
      </p:pic>
      <p:pic>
        <p:nvPicPr>
          <p:cNvPr id="565" name="bg object 565"/>
          <p:cNvPicPr/>
          <p:nvPr/>
        </p:nvPicPr>
        <p:blipFill>
          <a:blip r:embed="rId545" cstate="print"/>
          <a:stretch>
            <a:fillRect/>
          </a:stretch>
        </p:blipFill>
        <p:spPr>
          <a:xfrm>
            <a:off x="3308010" y="8466582"/>
            <a:ext cx="12742" cy="12737"/>
          </a:xfrm>
          <a:prstGeom prst="rect">
            <a:avLst/>
          </a:prstGeom>
        </p:spPr>
      </p:pic>
      <p:pic>
        <p:nvPicPr>
          <p:cNvPr id="566" name="bg object 566"/>
          <p:cNvPicPr/>
          <p:nvPr/>
        </p:nvPicPr>
        <p:blipFill>
          <a:blip r:embed="rId546" cstate="print"/>
          <a:stretch>
            <a:fillRect/>
          </a:stretch>
        </p:blipFill>
        <p:spPr>
          <a:xfrm>
            <a:off x="2727440" y="8349268"/>
            <a:ext cx="12742" cy="15841"/>
          </a:xfrm>
          <a:prstGeom prst="rect">
            <a:avLst/>
          </a:prstGeom>
        </p:spPr>
      </p:pic>
      <p:pic>
        <p:nvPicPr>
          <p:cNvPr id="567" name="bg object 567"/>
          <p:cNvPicPr/>
          <p:nvPr/>
        </p:nvPicPr>
        <p:blipFill>
          <a:blip r:embed="rId547" cstate="print"/>
          <a:stretch>
            <a:fillRect/>
          </a:stretch>
        </p:blipFill>
        <p:spPr>
          <a:xfrm>
            <a:off x="3501605" y="8349268"/>
            <a:ext cx="12635" cy="15841"/>
          </a:xfrm>
          <a:prstGeom prst="rect">
            <a:avLst/>
          </a:prstGeom>
        </p:spPr>
      </p:pic>
      <p:pic>
        <p:nvPicPr>
          <p:cNvPr id="568" name="bg object 568"/>
          <p:cNvPicPr/>
          <p:nvPr/>
        </p:nvPicPr>
        <p:blipFill>
          <a:blip r:embed="rId548" cstate="print"/>
          <a:stretch>
            <a:fillRect/>
          </a:stretch>
        </p:blipFill>
        <p:spPr>
          <a:xfrm>
            <a:off x="3111310" y="7680065"/>
            <a:ext cx="19059" cy="9526"/>
          </a:xfrm>
          <a:prstGeom prst="rect">
            <a:avLst/>
          </a:prstGeom>
        </p:spPr>
      </p:pic>
      <p:pic>
        <p:nvPicPr>
          <p:cNvPr id="569" name="bg object 569"/>
          <p:cNvPicPr/>
          <p:nvPr/>
        </p:nvPicPr>
        <p:blipFill>
          <a:blip r:embed="rId549" cstate="print"/>
          <a:stretch>
            <a:fillRect/>
          </a:stretch>
        </p:blipFill>
        <p:spPr>
          <a:xfrm>
            <a:off x="3032073" y="8025799"/>
            <a:ext cx="180852" cy="155419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550" cstate="print"/>
          <a:stretch>
            <a:fillRect/>
          </a:stretch>
        </p:blipFill>
        <p:spPr>
          <a:xfrm>
            <a:off x="3028861" y="8076535"/>
            <a:ext cx="91978" cy="104683"/>
          </a:xfrm>
          <a:prstGeom prst="rect">
            <a:avLst/>
          </a:prstGeom>
        </p:spPr>
      </p:pic>
      <p:pic>
        <p:nvPicPr>
          <p:cNvPr id="571" name="bg object 571"/>
          <p:cNvPicPr/>
          <p:nvPr/>
        </p:nvPicPr>
        <p:blipFill>
          <a:blip r:embed="rId551" cstate="print"/>
          <a:stretch>
            <a:fillRect/>
          </a:stretch>
        </p:blipFill>
        <p:spPr>
          <a:xfrm>
            <a:off x="3127265" y="8139902"/>
            <a:ext cx="82449" cy="98368"/>
          </a:xfrm>
          <a:prstGeom prst="rect">
            <a:avLst/>
          </a:prstGeom>
        </p:spPr>
      </p:pic>
      <p:pic>
        <p:nvPicPr>
          <p:cNvPr id="572" name="bg object 572"/>
          <p:cNvPicPr/>
          <p:nvPr/>
        </p:nvPicPr>
        <p:blipFill>
          <a:blip r:embed="rId552" cstate="print"/>
          <a:stretch>
            <a:fillRect/>
          </a:stretch>
        </p:blipFill>
        <p:spPr>
          <a:xfrm>
            <a:off x="3028861" y="8127271"/>
            <a:ext cx="184064" cy="114209"/>
          </a:xfrm>
          <a:prstGeom prst="rect">
            <a:avLst/>
          </a:prstGeom>
        </p:spPr>
      </p:pic>
      <p:pic>
        <p:nvPicPr>
          <p:cNvPr id="573" name="bg object 573"/>
          <p:cNvPicPr/>
          <p:nvPr/>
        </p:nvPicPr>
        <p:blipFill>
          <a:blip r:embed="rId553" cstate="print"/>
          <a:stretch>
            <a:fillRect/>
          </a:stretch>
        </p:blipFill>
        <p:spPr>
          <a:xfrm>
            <a:off x="3019331" y="8016272"/>
            <a:ext cx="203124" cy="234734"/>
          </a:xfrm>
          <a:prstGeom prst="rect">
            <a:avLst/>
          </a:prstGeom>
        </p:spPr>
      </p:pic>
      <p:pic>
        <p:nvPicPr>
          <p:cNvPr id="574" name="bg object 574"/>
          <p:cNvPicPr/>
          <p:nvPr/>
        </p:nvPicPr>
        <p:blipFill>
          <a:blip r:embed="rId554" cstate="print"/>
          <a:stretch>
            <a:fillRect/>
          </a:stretch>
        </p:blipFill>
        <p:spPr>
          <a:xfrm>
            <a:off x="3907640" y="7467595"/>
            <a:ext cx="377552" cy="548677"/>
          </a:xfrm>
          <a:prstGeom prst="rect">
            <a:avLst/>
          </a:prstGeom>
        </p:spPr>
      </p:pic>
      <p:pic>
        <p:nvPicPr>
          <p:cNvPr id="575" name="bg object 575"/>
          <p:cNvPicPr/>
          <p:nvPr/>
        </p:nvPicPr>
        <p:blipFill>
          <a:blip r:embed="rId555" cstate="print"/>
          <a:stretch>
            <a:fillRect/>
          </a:stretch>
        </p:blipFill>
        <p:spPr>
          <a:xfrm>
            <a:off x="3514240" y="7467595"/>
            <a:ext cx="377552" cy="548677"/>
          </a:xfrm>
          <a:prstGeom prst="rect">
            <a:avLst/>
          </a:prstGeom>
        </p:spPr>
      </p:pic>
      <p:pic>
        <p:nvPicPr>
          <p:cNvPr id="576" name="bg object 576"/>
          <p:cNvPicPr/>
          <p:nvPr/>
        </p:nvPicPr>
        <p:blipFill>
          <a:blip r:embed="rId556" cstate="print"/>
          <a:stretch>
            <a:fillRect/>
          </a:stretch>
        </p:blipFill>
        <p:spPr>
          <a:xfrm>
            <a:off x="3904535" y="7914800"/>
            <a:ext cx="180852" cy="209259"/>
          </a:xfrm>
          <a:prstGeom prst="rect">
            <a:avLst/>
          </a:prstGeom>
        </p:spPr>
      </p:pic>
      <p:pic>
        <p:nvPicPr>
          <p:cNvPr id="577" name="bg object 577"/>
          <p:cNvPicPr/>
          <p:nvPr/>
        </p:nvPicPr>
        <p:blipFill>
          <a:blip r:embed="rId557" cstate="print"/>
          <a:stretch>
            <a:fillRect/>
          </a:stretch>
        </p:blipFill>
        <p:spPr>
          <a:xfrm>
            <a:off x="3714152" y="7914800"/>
            <a:ext cx="190382" cy="212470"/>
          </a:xfrm>
          <a:prstGeom prst="rect">
            <a:avLst/>
          </a:prstGeom>
        </p:spPr>
      </p:pic>
      <p:pic>
        <p:nvPicPr>
          <p:cNvPr id="578" name="bg object 578"/>
          <p:cNvPicPr/>
          <p:nvPr/>
        </p:nvPicPr>
        <p:blipFill>
          <a:blip r:embed="rId558" cstate="print"/>
          <a:stretch>
            <a:fillRect/>
          </a:stretch>
        </p:blipFill>
        <p:spPr>
          <a:xfrm>
            <a:off x="3904535" y="7908485"/>
            <a:ext cx="190382" cy="110998"/>
          </a:xfrm>
          <a:prstGeom prst="rect">
            <a:avLst/>
          </a:prstGeom>
        </p:spPr>
      </p:pic>
      <p:pic>
        <p:nvPicPr>
          <p:cNvPr id="579" name="bg object 579"/>
          <p:cNvPicPr/>
          <p:nvPr/>
        </p:nvPicPr>
        <p:blipFill>
          <a:blip r:embed="rId559" cstate="print"/>
          <a:stretch>
            <a:fillRect/>
          </a:stretch>
        </p:blipFill>
        <p:spPr>
          <a:xfrm>
            <a:off x="3704623" y="7908485"/>
            <a:ext cx="199912" cy="110998"/>
          </a:xfrm>
          <a:prstGeom prst="rect">
            <a:avLst/>
          </a:prstGeom>
        </p:spPr>
      </p:pic>
      <p:pic>
        <p:nvPicPr>
          <p:cNvPr id="580" name="bg object 580"/>
          <p:cNvPicPr/>
          <p:nvPr/>
        </p:nvPicPr>
        <p:blipFill>
          <a:blip r:embed="rId560" cstate="print"/>
          <a:stretch>
            <a:fillRect/>
          </a:stretch>
        </p:blipFill>
        <p:spPr>
          <a:xfrm>
            <a:off x="3904535" y="7578593"/>
            <a:ext cx="183957" cy="323469"/>
          </a:xfrm>
          <a:prstGeom prst="rect">
            <a:avLst/>
          </a:prstGeom>
        </p:spPr>
      </p:pic>
      <p:pic>
        <p:nvPicPr>
          <p:cNvPr id="581" name="bg object 581"/>
          <p:cNvPicPr/>
          <p:nvPr/>
        </p:nvPicPr>
        <p:blipFill>
          <a:blip r:embed="rId561" cstate="print"/>
          <a:stretch>
            <a:fillRect/>
          </a:stretch>
        </p:blipFill>
        <p:spPr>
          <a:xfrm>
            <a:off x="3710940" y="7578593"/>
            <a:ext cx="193594" cy="323469"/>
          </a:xfrm>
          <a:prstGeom prst="rect">
            <a:avLst/>
          </a:prstGeom>
        </p:spPr>
      </p:pic>
      <p:pic>
        <p:nvPicPr>
          <p:cNvPr id="582" name="bg object 582"/>
          <p:cNvPicPr/>
          <p:nvPr/>
        </p:nvPicPr>
        <p:blipFill>
          <a:blip r:embed="rId562" cstate="print"/>
          <a:stretch>
            <a:fillRect/>
          </a:stretch>
        </p:blipFill>
        <p:spPr>
          <a:xfrm>
            <a:off x="3904535" y="7575382"/>
            <a:ext cx="193487" cy="333102"/>
          </a:xfrm>
          <a:prstGeom prst="rect">
            <a:avLst/>
          </a:prstGeom>
        </p:spPr>
      </p:pic>
      <p:pic>
        <p:nvPicPr>
          <p:cNvPr id="583" name="bg object 583"/>
          <p:cNvPicPr/>
          <p:nvPr/>
        </p:nvPicPr>
        <p:blipFill>
          <a:blip r:embed="rId563" cstate="print"/>
          <a:stretch>
            <a:fillRect/>
          </a:stretch>
        </p:blipFill>
        <p:spPr>
          <a:xfrm>
            <a:off x="3701517" y="7575382"/>
            <a:ext cx="206122" cy="339418"/>
          </a:xfrm>
          <a:prstGeom prst="rect">
            <a:avLst/>
          </a:prstGeom>
        </p:spPr>
      </p:pic>
      <p:pic>
        <p:nvPicPr>
          <p:cNvPr id="584" name="bg object 584"/>
          <p:cNvPicPr/>
          <p:nvPr/>
        </p:nvPicPr>
        <p:blipFill>
          <a:blip r:embed="rId564" cstate="print"/>
          <a:stretch>
            <a:fillRect/>
          </a:stretch>
        </p:blipFill>
        <p:spPr>
          <a:xfrm>
            <a:off x="4094917" y="7905274"/>
            <a:ext cx="190275" cy="117313"/>
          </a:xfrm>
          <a:prstGeom prst="rect">
            <a:avLst/>
          </a:prstGeom>
        </p:spPr>
      </p:pic>
      <p:pic>
        <p:nvPicPr>
          <p:cNvPr id="585" name="bg object 585"/>
          <p:cNvPicPr/>
          <p:nvPr/>
        </p:nvPicPr>
        <p:blipFill>
          <a:blip r:embed="rId565" cstate="print"/>
          <a:stretch>
            <a:fillRect/>
          </a:stretch>
        </p:blipFill>
        <p:spPr>
          <a:xfrm>
            <a:off x="3514240" y="7905274"/>
            <a:ext cx="190382" cy="117313"/>
          </a:xfrm>
          <a:prstGeom prst="rect">
            <a:avLst/>
          </a:prstGeom>
        </p:spPr>
      </p:pic>
      <p:pic>
        <p:nvPicPr>
          <p:cNvPr id="586" name="bg object 586"/>
          <p:cNvPicPr/>
          <p:nvPr/>
        </p:nvPicPr>
        <p:blipFill>
          <a:blip r:embed="rId566" cstate="print"/>
          <a:stretch>
            <a:fillRect/>
          </a:stretch>
        </p:blipFill>
        <p:spPr>
          <a:xfrm>
            <a:off x="3904535" y="8019484"/>
            <a:ext cx="183957" cy="117313"/>
          </a:xfrm>
          <a:prstGeom prst="rect">
            <a:avLst/>
          </a:prstGeom>
        </p:spPr>
      </p:pic>
      <p:pic>
        <p:nvPicPr>
          <p:cNvPr id="587" name="bg object 587"/>
          <p:cNvPicPr/>
          <p:nvPr/>
        </p:nvPicPr>
        <p:blipFill>
          <a:blip r:embed="rId567" cstate="print"/>
          <a:stretch>
            <a:fillRect/>
          </a:stretch>
        </p:blipFill>
        <p:spPr>
          <a:xfrm>
            <a:off x="3701517" y="8016272"/>
            <a:ext cx="203017" cy="123629"/>
          </a:xfrm>
          <a:prstGeom prst="rect">
            <a:avLst/>
          </a:prstGeom>
        </p:spPr>
      </p:pic>
      <p:pic>
        <p:nvPicPr>
          <p:cNvPr id="588" name="bg object 588"/>
          <p:cNvPicPr/>
          <p:nvPr/>
        </p:nvPicPr>
        <p:blipFill>
          <a:blip r:embed="rId568" cstate="print"/>
          <a:stretch>
            <a:fillRect/>
          </a:stretch>
        </p:blipFill>
        <p:spPr>
          <a:xfrm>
            <a:off x="4085388" y="8016272"/>
            <a:ext cx="12635" cy="12630"/>
          </a:xfrm>
          <a:prstGeom prst="rect">
            <a:avLst/>
          </a:prstGeom>
        </p:spPr>
      </p:pic>
      <p:pic>
        <p:nvPicPr>
          <p:cNvPr id="589" name="bg object 589"/>
          <p:cNvPicPr/>
          <p:nvPr/>
        </p:nvPicPr>
        <p:blipFill>
          <a:blip r:embed="rId569" cstate="print"/>
          <a:stretch>
            <a:fillRect/>
          </a:stretch>
        </p:blipFill>
        <p:spPr>
          <a:xfrm>
            <a:off x="3504817" y="7461279"/>
            <a:ext cx="9422" cy="453520"/>
          </a:xfrm>
          <a:prstGeom prst="rect">
            <a:avLst/>
          </a:prstGeom>
        </p:spPr>
      </p:pic>
      <p:pic>
        <p:nvPicPr>
          <p:cNvPr id="590" name="bg object 590"/>
          <p:cNvPicPr/>
          <p:nvPr/>
        </p:nvPicPr>
        <p:blipFill>
          <a:blip r:embed="rId570" cstate="print"/>
          <a:stretch>
            <a:fillRect/>
          </a:stretch>
        </p:blipFill>
        <p:spPr>
          <a:xfrm>
            <a:off x="3130370" y="8815527"/>
            <a:ext cx="374447" cy="881673"/>
          </a:xfrm>
          <a:prstGeom prst="rect">
            <a:avLst/>
          </a:prstGeom>
        </p:spPr>
      </p:pic>
      <p:pic>
        <p:nvPicPr>
          <p:cNvPr id="591" name="bg object 591"/>
          <p:cNvPicPr/>
          <p:nvPr/>
        </p:nvPicPr>
        <p:blipFill>
          <a:blip r:embed="rId571" cstate="print"/>
          <a:stretch>
            <a:fillRect/>
          </a:stretch>
        </p:blipFill>
        <p:spPr>
          <a:xfrm>
            <a:off x="3127264" y="8923314"/>
            <a:ext cx="193487" cy="332995"/>
          </a:xfrm>
          <a:prstGeom prst="rect">
            <a:avLst/>
          </a:prstGeom>
        </p:spPr>
      </p:pic>
      <p:pic>
        <p:nvPicPr>
          <p:cNvPr id="592" name="bg object 592"/>
          <p:cNvPicPr/>
          <p:nvPr/>
        </p:nvPicPr>
        <p:blipFill>
          <a:blip r:embed="rId572" cstate="print"/>
          <a:stretch>
            <a:fillRect/>
          </a:stretch>
        </p:blipFill>
        <p:spPr>
          <a:xfrm>
            <a:off x="3117735" y="9145311"/>
            <a:ext cx="203017" cy="447205"/>
          </a:xfrm>
          <a:prstGeom prst="rect">
            <a:avLst/>
          </a:prstGeom>
        </p:spPr>
      </p:pic>
      <p:pic>
        <p:nvPicPr>
          <p:cNvPr id="593" name="bg object 593"/>
          <p:cNvPicPr/>
          <p:nvPr/>
        </p:nvPicPr>
        <p:blipFill>
          <a:blip r:embed="rId573" cstate="print"/>
          <a:stretch>
            <a:fillRect/>
          </a:stretch>
        </p:blipFill>
        <p:spPr>
          <a:xfrm>
            <a:off x="3504817" y="8587107"/>
            <a:ext cx="774058" cy="665991"/>
          </a:xfrm>
          <a:prstGeom prst="rect">
            <a:avLst/>
          </a:prstGeom>
        </p:spPr>
      </p:pic>
      <p:pic>
        <p:nvPicPr>
          <p:cNvPr id="594" name="bg object 594"/>
          <p:cNvPicPr/>
          <p:nvPr/>
        </p:nvPicPr>
        <p:blipFill>
          <a:blip r:embed="rId574" cstate="print"/>
          <a:stretch>
            <a:fillRect/>
          </a:stretch>
        </p:blipFill>
        <p:spPr>
          <a:xfrm>
            <a:off x="3219243" y="8806000"/>
            <a:ext cx="285573" cy="171261"/>
          </a:xfrm>
          <a:prstGeom prst="rect">
            <a:avLst/>
          </a:prstGeom>
        </p:spPr>
      </p:pic>
      <p:pic>
        <p:nvPicPr>
          <p:cNvPr id="595" name="bg object 595"/>
          <p:cNvPicPr/>
          <p:nvPr/>
        </p:nvPicPr>
        <p:blipFill>
          <a:blip r:embed="rId575" cstate="print"/>
          <a:stretch>
            <a:fillRect/>
          </a:stretch>
        </p:blipFill>
        <p:spPr>
          <a:xfrm>
            <a:off x="3504817" y="8577581"/>
            <a:ext cx="780375" cy="237945"/>
          </a:xfrm>
          <a:prstGeom prst="rect">
            <a:avLst/>
          </a:prstGeom>
        </p:spPr>
      </p:pic>
      <p:pic>
        <p:nvPicPr>
          <p:cNvPr id="596" name="bg object 596"/>
          <p:cNvPicPr/>
          <p:nvPr/>
        </p:nvPicPr>
        <p:blipFill>
          <a:blip r:embed="rId576" cstate="print"/>
          <a:stretch>
            <a:fillRect/>
          </a:stretch>
        </p:blipFill>
        <p:spPr>
          <a:xfrm>
            <a:off x="3032073" y="9040628"/>
            <a:ext cx="85661" cy="95156"/>
          </a:xfrm>
          <a:prstGeom prst="rect">
            <a:avLst/>
          </a:prstGeom>
        </p:spPr>
      </p:pic>
      <p:pic>
        <p:nvPicPr>
          <p:cNvPr id="597" name="bg object 597"/>
          <p:cNvPicPr/>
          <p:nvPr/>
        </p:nvPicPr>
        <p:blipFill>
          <a:blip r:embed="rId577" cstate="print"/>
          <a:stretch>
            <a:fillRect/>
          </a:stretch>
        </p:blipFill>
        <p:spPr>
          <a:xfrm>
            <a:off x="3028861" y="8983576"/>
            <a:ext cx="88873" cy="104683"/>
          </a:xfrm>
          <a:prstGeom prst="rect">
            <a:avLst/>
          </a:prstGeom>
        </p:spPr>
      </p:pic>
      <p:pic>
        <p:nvPicPr>
          <p:cNvPr id="598" name="bg object 598"/>
          <p:cNvPicPr/>
          <p:nvPr/>
        </p:nvPicPr>
        <p:blipFill>
          <a:blip r:embed="rId578" cstate="print"/>
          <a:stretch>
            <a:fillRect/>
          </a:stretch>
        </p:blipFill>
        <p:spPr>
          <a:xfrm>
            <a:off x="3127264" y="8926525"/>
            <a:ext cx="82449" cy="98261"/>
          </a:xfrm>
          <a:prstGeom prst="rect">
            <a:avLst/>
          </a:prstGeom>
        </p:spPr>
      </p:pic>
      <p:pic>
        <p:nvPicPr>
          <p:cNvPr id="599" name="bg object 599"/>
          <p:cNvPicPr/>
          <p:nvPr/>
        </p:nvPicPr>
        <p:blipFill>
          <a:blip r:embed="rId579" cstate="print"/>
          <a:stretch>
            <a:fillRect/>
          </a:stretch>
        </p:blipFill>
        <p:spPr>
          <a:xfrm>
            <a:off x="3028861" y="8923314"/>
            <a:ext cx="98403" cy="110998"/>
          </a:xfrm>
          <a:prstGeom prst="rect">
            <a:avLst/>
          </a:prstGeom>
        </p:spPr>
      </p:pic>
      <p:pic>
        <p:nvPicPr>
          <p:cNvPr id="600" name="bg object 600"/>
          <p:cNvPicPr/>
          <p:nvPr/>
        </p:nvPicPr>
        <p:blipFill>
          <a:blip r:embed="rId580" cstate="print"/>
          <a:stretch>
            <a:fillRect/>
          </a:stretch>
        </p:blipFill>
        <p:spPr>
          <a:xfrm>
            <a:off x="3019331" y="8913788"/>
            <a:ext cx="199912" cy="231523"/>
          </a:xfrm>
          <a:prstGeom prst="rect">
            <a:avLst/>
          </a:prstGeom>
        </p:spPr>
      </p:pic>
      <p:pic>
        <p:nvPicPr>
          <p:cNvPr id="601" name="bg object 601"/>
          <p:cNvPicPr/>
          <p:nvPr/>
        </p:nvPicPr>
        <p:blipFill>
          <a:blip r:embed="rId581" cstate="print"/>
          <a:stretch>
            <a:fillRect/>
          </a:stretch>
        </p:blipFill>
        <p:spPr>
          <a:xfrm>
            <a:off x="3117735" y="8970839"/>
            <a:ext cx="104721" cy="177683"/>
          </a:xfrm>
          <a:prstGeom prst="rect">
            <a:avLst/>
          </a:prstGeom>
        </p:spPr>
      </p:pic>
      <p:pic>
        <p:nvPicPr>
          <p:cNvPr id="602" name="bg object 602"/>
          <p:cNvPicPr/>
          <p:nvPr/>
        </p:nvPicPr>
        <p:blipFill>
          <a:blip r:embed="rId582" cstate="print"/>
          <a:stretch>
            <a:fillRect/>
          </a:stretch>
        </p:blipFill>
        <p:spPr>
          <a:xfrm>
            <a:off x="3127264" y="10163373"/>
            <a:ext cx="377552" cy="507435"/>
          </a:xfrm>
          <a:prstGeom prst="rect">
            <a:avLst/>
          </a:prstGeom>
        </p:spPr>
      </p:pic>
      <p:pic>
        <p:nvPicPr>
          <p:cNvPr id="603" name="bg object 603"/>
          <p:cNvPicPr/>
          <p:nvPr/>
        </p:nvPicPr>
        <p:blipFill>
          <a:blip r:embed="rId583" cstate="print"/>
          <a:stretch>
            <a:fillRect/>
          </a:stretch>
        </p:blipFill>
        <p:spPr>
          <a:xfrm>
            <a:off x="3117735" y="10271203"/>
            <a:ext cx="203017" cy="399605"/>
          </a:xfrm>
          <a:prstGeom prst="rect">
            <a:avLst/>
          </a:prstGeom>
        </p:spPr>
      </p:pic>
      <p:pic>
        <p:nvPicPr>
          <p:cNvPr id="604" name="bg object 604"/>
          <p:cNvPicPr/>
          <p:nvPr/>
        </p:nvPicPr>
        <p:blipFill>
          <a:blip r:embed="rId584" cstate="print"/>
          <a:stretch>
            <a:fillRect/>
          </a:stretch>
        </p:blipFill>
        <p:spPr>
          <a:xfrm>
            <a:off x="3387354" y="10601041"/>
            <a:ext cx="123780" cy="69767"/>
          </a:xfrm>
          <a:prstGeom prst="rect">
            <a:avLst/>
          </a:prstGeom>
        </p:spPr>
      </p:pic>
      <p:pic>
        <p:nvPicPr>
          <p:cNvPr id="605" name="bg object 605"/>
          <p:cNvPicPr/>
          <p:nvPr/>
        </p:nvPicPr>
        <p:blipFill>
          <a:blip r:embed="rId585" cstate="print"/>
          <a:stretch>
            <a:fillRect/>
          </a:stretch>
        </p:blipFill>
        <p:spPr>
          <a:xfrm>
            <a:off x="4294723" y="10163373"/>
            <a:ext cx="374447" cy="434489"/>
          </a:xfrm>
          <a:prstGeom prst="rect">
            <a:avLst/>
          </a:prstGeom>
        </p:spPr>
      </p:pic>
      <p:pic>
        <p:nvPicPr>
          <p:cNvPr id="606" name="bg object 606"/>
          <p:cNvPicPr/>
          <p:nvPr/>
        </p:nvPicPr>
        <p:blipFill>
          <a:blip r:embed="rId586" cstate="print"/>
          <a:stretch>
            <a:fillRect/>
          </a:stretch>
        </p:blipFill>
        <p:spPr>
          <a:xfrm>
            <a:off x="3514240" y="9713042"/>
            <a:ext cx="377552" cy="434468"/>
          </a:xfrm>
          <a:prstGeom prst="rect">
            <a:avLst/>
          </a:prstGeom>
        </p:spPr>
      </p:pic>
      <p:pic>
        <p:nvPicPr>
          <p:cNvPr id="607" name="bg object 607"/>
          <p:cNvPicPr/>
          <p:nvPr/>
        </p:nvPicPr>
        <p:blipFill>
          <a:blip r:embed="rId587" cstate="print"/>
          <a:stretch>
            <a:fillRect/>
          </a:stretch>
        </p:blipFill>
        <p:spPr>
          <a:xfrm>
            <a:off x="3514240" y="10163373"/>
            <a:ext cx="770952" cy="507435"/>
          </a:xfrm>
          <a:prstGeom prst="rect">
            <a:avLst/>
          </a:prstGeom>
        </p:spPr>
      </p:pic>
      <p:pic>
        <p:nvPicPr>
          <p:cNvPr id="608" name="bg object 608"/>
          <p:cNvPicPr/>
          <p:nvPr/>
        </p:nvPicPr>
        <p:blipFill>
          <a:blip r:embed="rId588" cstate="print"/>
          <a:stretch>
            <a:fillRect/>
          </a:stretch>
        </p:blipFill>
        <p:spPr>
          <a:xfrm>
            <a:off x="3520665" y="9935017"/>
            <a:ext cx="758210" cy="440847"/>
          </a:xfrm>
          <a:prstGeom prst="rect">
            <a:avLst/>
          </a:prstGeom>
        </p:spPr>
      </p:pic>
      <p:pic>
        <p:nvPicPr>
          <p:cNvPr id="609" name="bg object 609"/>
          <p:cNvPicPr/>
          <p:nvPr/>
        </p:nvPicPr>
        <p:blipFill>
          <a:blip r:embed="rId589" cstate="print"/>
          <a:stretch>
            <a:fillRect/>
          </a:stretch>
        </p:blipFill>
        <p:spPr>
          <a:xfrm>
            <a:off x="3514240" y="10153857"/>
            <a:ext cx="770952" cy="231512"/>
          </a:xfrm>
          <a:prstGeom prst="rect">
            <a:avLst/>
          </a:prstGeom>
        </p:spPr>
      </p:pic>
      <p:pic>
        <p:nvPicPr>
          <p:cNvPr id="610" name="bg object 610"/>
          <p:cNvPicPr/>
          <p:nvPr/>
        </p:nvPicPr>
        <p:blipFill>
          <a:blip r:embed="rId590" cstate="print"/>
          <a:stretch>
            <a:fillRect/>
          </a:stretch>
        </p:blipFill>
        <p:spPr>
          <a:xfrm>
            <a:off x="4167837" y="10157025"/>
            <a:ext cx="126885" cy="513783"/>
          </a:xfrm>
          <a:prstGeom prst="rect">
            <a:avLst/>
          </a:prstGeom>
        </p:spPr>
      </p:pic>
      <p:pic>
        <p:nvPicPr>
          <p:cNvPr id="611" name="bg object 611"/>
          <p:cNvPicPr/>
          <p:nvPr/>
        </p:nvPicPr>
        <p:blipFill>
          <a:blip r:embed="rId591" cstate="print"/>
          <a:stretch>
            <a:fillRect/>
          </a:stretch>
        </p:blipFill>
        <p:spPr>
          <a:xfrm>
            <a:off x="3504817" y="10160194"/>
            <a:ext cx="126885" cy="510615"/>
          </a:xfrm>
          <a:prstGeom prst="rect">
            <a:avLst/>
          </a:prstGeom>
        </p:spPr>
      </p:pic>
      <p:pic>
        <p:nvPicPr>
          <p:cNvPr id="612" name="bg object 612"/>
          <p:cNvPicPr/>
          <p:nvPr/>
        </p:nvPicPr>
        <p:blipFill>
          <a:blip r:embed="rId592" cstate="print"/>
          <a:stretch>
            <a:fillRect/>
          </a:stretch>
        </p:blipFill>
        <p:spPr>
          <a:xfrm>
            <a:off x="3511135" y="9931849"/>
            <a:ext cx="390187" cy="231523"/>
          </a:xfrm>
          <a:prstGeom prst="rect">
            <a:avLst/>
          </a:prstGeom>
        </p:spPr>
      </p:pic>
      <p:pic>
        <p:nvPicPr>
          <p:cNvPr id="613" name="bg object 613"/>
          <p:cNvPicPr/>
          <p:nvPr/>
        </p:nvPicPr>
        <p:blipFill>
          <a:blip r:embed="rId593" cstate="print"/>
          <a:stretch>
            <a:fillRect/>
          </a:stretch>
        </p:blipFill>
        <p:spPr>
          <a:xfrm>
            <a:off x="2740182" y="9598832"/>
            <a:ext cx="371128" cy="215681"/>
          </a:xfrm>
          <a:prstGeom prst="rect">
            <a:avLst/>
          </a:prstGeom>
        </p:spPr>
      </p:pic>
      <p:pic>
        <p:nvPicPr>
          <p:cNvPr id="614" name="bg object 614"/>
          <p:cNvPicPr/>
          <p:nvPr/>
        </p:nvPicPr>
        <p:blipFill>
          <a:blip r:embed="rId594" cstate="print"/>
          <a:stretch>
            <a:fillRect/>
          </a:stretch>
        </p:blipFill>
        <p:spPr>
          <a:xfrm>
            <a:off x="2736970" y="9713042"/>
            <a:ext cx="184064" cy="434468"/>
          </a:xfrm>
          <a:prstGeom prst="rect">
            <a:avLst/>
          </a:prstGeom>
        </p:spPr>
      </p:pic>
      <p:pic>
        <p:nvPicPr>
          <p:cNvPr id="615" name="bg object 615"/>
          <p:cNvPicPr/>
          <p:nvPr/>
        </p:nvPicPr>
        <p:blipFill>
          <a:blip r:embed="rId595" cstate="print"/>
          <a:stretch>
            <a:fillRect/>
          </a:stretch>
        </p:blipFill>
        <p:spPr>
          <a:xfrm>
            <a:off x="2736970" y="9706726"/>
            <a:ext cx="190382" cy="114102"/>
          </a:xfrm>
          <a:prstGeom prst="rect">
            <a:avLst/>
          </a:prstGeom>
        </p:spPr>
      </p:pic>
      <p:pic>
        <p:nvPicPr>
          <p:cNvPr id="616" name="bg object 616"/>
          <p:cNvPicPr/>
          <p:nvPr/>
        </p:nvPicPr>
        <p:blipFill>
          <a:blip r:embed="rId596" cstate="print"/>
          <a:stretch>
            <a:fillRect/>
          </a:stretch>
        </p:blipFill>
        <p:spPr>
          <a:xfrm>
            <a:off x="2936882" y="9713042"/>
            <a:ext cx="180852" cy="155376"/>
          </a:xfrm>
          <a:prstGeom prst="rect">
            <a:avLst/>
          </a:prstGeom>
        </p:spPr>
      </p:pic>
      <p:pic>
        <p:nvPicPr>
          <p:cNvPr id="617" name="bg object 617"/>
          <p:cNvPicPr/>
          <p:nvPr/>
        </p:nvPicPr>
        <p:blipFill>
          <a:blip r:embed="rId597" cstate="print"/>
          <a:stretch>
            <a:fillRect/>
          </a:stretch>
        </p:blipFill>
        <p:spPr>
          <a:xfrm>
            <a:off x="3022543" y="9814514"/>
            <a:ext cx="95191" cy="107819"/>
          </a:xfrm>
          <a:prstGeom prst="rect">
            <a:avLst/>
          </a:prstGeom>
        </p:spPr>
      </p:pic>
      <p:pic>
        <p:nvPicPr>
          <p:cNvPr id="618" name="bg object 618"/>
          <p:cNvPicPr/>
          <p:nvPr/>
        </p:nvPicPr>
        <p:blipFill>
          <a:blip r:embed="rId598" cstate="print"/>
          <a:stretch>
            <a:fillRect/>
          </a:stretch>
        </p:blipFill>
        <p:spPr>
          <a:xfrm>
            <a:off x="2930564" y="9827144"/>
            <a:ext cx="88766" cy="209366"/>
          </a:xfrm>
          <a:prstGeom prst="rect">
            <a:avLst/>
          </a:prstGeom>
        </p:spPr>
      </p:pic>
      <p:pic>
        <p:nvPicPr>
          <p:cNvPr id="619" name="bg object 619"/>
          <p:cNvPicPr/>
          <p:nvPr/>
        </p:nvPicPr>
        <p:blipFill>
          <a:blip r:embed="rId599" cstate="print"/>
          <a:stretch>
            <a:fillRect/>
          </a:stretch>
        </p:blipFill>
        <p:spPr>
          <a:xfrm>
            <a:off x="2930564" y="9817725"/>
            <a:ext cx="187170" cy="164870"/>
          </a:xfrm>
          <a:prstGeom prst="rect">
            <a:avLst/>
          </a:prstGeom>
        </p:spPr>
      </p:pic>
      <p:pic>
        <p:nvPicPr>
          <p:cNvPr id="620" name="bg object 620"/>
          <p:cNvPicPr/>
          <p:nvPr/>
        </p:nvPicPr>
        <p:blipFill>
          <a:blip r:embed="rId600" cstate="print"/>
          <a:stretch>
            <a:fillRect/>
          </a:stretch>
        </p:blipFill>
        <p:spPr>
          <a:xfrm>
            <a:off x="2921035" y="9706726"/>
            <a:ext cx="196700" cy="332953"/>
          </a:xfrm>
          <a:prstGeom prst="rect">
            <a:avLst/>
          </a:prstGeom>
        </p:spPr>
      </p:pic>
      <p:pic>
        <p:nvPicPr>
          <p:cNvPr id="621" name="bg object 621"/>
          <p:cNvPicPr/>
          <p:nvPr/>
        </p:nvPicPr>
        <p:blipFill>
          <a:blip r:embed="rId601" cstate="print"/>
          <a:stretch>
            <a:fillRect/>
          </a:stretch>
        </p:blipFill>
        <p:spPr>
          <a:xfrm>
            <a:off x="2936882" y="9487833"/>
            <a:ext cx="180852" cy="209366"/>
          </a:xfrm>
          <a:prstGeom prst="rect">
            <a:avLst/>
          </a:prstGeom>
        </p:spPr>
      </p:pic>
      <p:pic>
        <p:nvPicPr>
          <p:cNvPr id="622" name="bg object 622"/>
          <p:cNvPicPr/>
          <p:nvPr/>
        </p:nvPicPr>
        <p:blipFill>
          <a:blip r:embed="rId602" cstate="print"/>
          <a:stretch>
            <a:fillRect/>
          </a:stretch>
        </p:blipFill>
        <p:spPr>
          <a:xfrm>
            <a:off x="2927352" y="9592517"/>
            <a:ext cx="190382" cy="117313"/>
          </a:xfrm>
          <a:prstGeom prst="rect">
            <a:avLst/>
          </a:prstGeom>
        </p:spPr>
      </p:pic>
      <p:pic>
        <p:nvPicPr>
          <p:cNvPr id="623" name="bg object 623"/>
          <p:cNvPicPr/>
          <p:nvPr/>
        </p:nvPicPr>
        <p:blipFill>
          <a:blip r:embed="rId603" cstate="print"/>
          <a:stretch>
            <a:fillRect/>
          </a:stretch>
        </p:blipFill>
        <p:spPr>
          <a:xfrm>
            <a:off x="2740182" y="10049195"/>
            <a:ext cx="371128" cy="212492"/>
          </a:xfrm>
          <a:prstGeom prst="rect">
            <a:avLst/>
          </a:prstGeom>
        </p:spPr>
      </p:pic>
      <p:pic>
        <p:nvPicPr>
          <p:cNvPr id="624" name="bg object 624"/>
          <p:cNvPicPr/>
          <p:nvPr/>
        </p:nvPicPr>
        <p:blipFill>
          <a:blip r:embed="rId604" cstate="print"/>
          <a:stretch>
            <a:fillRect/>
          </a:stretch>
        </p:blipFill>
        <p:spPr>
          <a:xfrm>
            <a:off x="2936882" y="9992112"/>
            <a:ext cx="180852" cy="155398"/>
          </a:xfrm>
          <a:prstGeom prst="rect">
            <a:avLst/>
          </a:prstGeom>
        </p:spPr>
      </p:pic>
      <p:pic>
        <p:nvPicPr>
          <p:cNvPr id="625" name="bg object 625"/>
          <p:cNvPicPr/>
          <p:nvPr/>
        </p:nvPicPr>
        <p:blipFill>
          <a:blip r:embed="rId605" cstate="print"/>
          <a:stretch>
            <a:fillRect/>
          </a:stretch>
        </p:blipFill>
        <p:spPr>
          <a:xfrm>
            <a:off x="3022543" y="9938197"/>
            <a:ext cx="95191" cy="107830"/>
          </a:xfrm>
          <a:prstGeom prst="rect">
            <a:avLst/>
          </a:prstGeom>
        </p:spPr>
      </p:pic>
      <p:pic>
        <p:nvPicPr>
          <p:cNvPr id="626" name="bg object 626"/>
          <p:cNvPicPr/>
          <p:nvPr/>
        </p:nvPicPr>
        <p:blipFill>
          <a:blip r:embed="rId606" cstate="print"/>
          <a:stretch>
            <a:fillRect/>
          </a:stretch>
        </p:blipFill>
        <p:spPr>
          <a:xfrm>
            <a:off x="2927352" y="10042859"/>
            <a:ext cx="190382" cy="110998"/>
          </a:xfrm>
          <a:prstGeom prst="rect">
            <a:avLst/>
          </a:prstGeom>
        </p:spPr>
      </p:pic>
      <p:pic>
        <p:nvPicPr>
          <p:cNvPr id="627" name="bg object 627"/>
          <p:cNvPicPr/>
          <p:nvPr/>
        </p:nvPicPr>
        <p:blipFill>
          <a:blip r:embed="rId607" cstate="print"/>
          <a:stretch>
            <a:fillRect/>
          </a:stretch>
        </p:blipFill>
        <p:spPr>
          <a:xfrm>
            <a:off x="2936882" y="10163373"/>
            <a:ext cx="180852" cy="209313"/>
          </a:xfrm>
          <a:prstGeom prst="rect">
            <a:avLst/>
          </a:prstGeom>
        </p:spPr>
      </p:pic>
      <p:pic>
        <p:nvPicPr>
          <p:cNvPr id="628" name="bg object 628"/>
          <p:cNvPicPr/>
          <p:nvPr/>
        </p:nvPicPr>
        <p:blipFill>
          <a:blip r:embed="rId608" cstate="print"/>
          <a:stretch>
            <a:fillRect/>
          </a:stretch>
        </p:blipFill>
        <p:spPr>
          <a:xfrm>
            <a:off x="2927352" y="10153857"/>
            <a:ext cx="190382" cy="114166"/>
          </a:xfrm>
          <a:prstGeom prst="rect">
            <a:avLst/>
          </a:prstGeom>
        </p:spPr>
      </p:pic>
      <p:pic>
        <p:nvPicPr>
          <p:cNvPr id="629" name="bg object 629"/>
          <p:cNvPicPr/>
          <p:nvPr/>
        </p:nvPicPr>
        <p:blipFill>
          <a:blip r:embed="rId609" cstate="print"/>
          <a:stretch>
            <a:fillRect/>
          </a:stretch>
        </p:blipFill>
        <p:spPr>
          <a:xfrm>
            <a:off x="2736970" y="9928681"/>
            <a:ext cx="380765" cy="225176"/>
          </a:xfrm>
          <a:prstGeom prst="rect">
            <a:avLst/>
          </a:prstGeom>
        </p:spPr>
      </p:pic>
      <p:pic>
        <p:nvPicPr>
          <p:cNvPr id="630" name="bg object 630"/>
          <p:cNvPicPr/>
          <p:nvPr/>
        </p:nvPicPr>
        <p:blipFill>
          <a:blip r:embed="rId610" cstate="print"/>
          <a:stretch>
            <a:fillRect/>
          </a:stretch>
        </p:blipFill>
        <p:spPr>
          <a:xfrm>
            <a:off x="3130370" y="9598832"/>
            <a:ext cx="371235" cy="215681"/>
          </a:xfrm>
          <a:prstGeom prst="rect">
            <a:avLst/>
          </a:prstGeom>
        </p:spPr>
      </p:pic>
      <p:pic>
        <p:nvPicPr>
          <p:cNvPr id="631" name="bg object 631"/>
          <p:cNvPicPr/>
          <p:nvPr/>
        </p:nvPicPr>
        <p:blipFill>
          <a:blip r:embed="rId611" cstate="print"/>
          <a:stretch>
            <a:fillRect/>
          </a:stretch>
        </p:blipFill>
        <p:spPr>
          <a:xfrm>
            <a:off x="3127265" y="9713042"/>
            <a:ext cx="180745" cy="155376"/>
          </a:xfrm>
          <a:prstGeom prst="rect">
            <a:avLst/>
          </a:prstGeom>
        </p:spPr>
      </p:pic>
      <p:pic>
        <p:nvPicPr>
          <p:cNvPr id="632" name="bg object 632"/>
          <p:cNvPicPr/>
          <p:nvPr/>
        </p:nvPicPr>
        <p:blipFill>
          <a:blip r:embed="rId612" cstate="print"/>
          <a:stretch>
            <a:fillRect/>
          </a:stretch>
        </p:blipFill>
        <p:spPr>
          <a:xfrm>
            <a:off x="3127265" y="9814514"/>
            <a:ext cx="91978" cy="107819"/>
          </a:xfrm>
          <a:prstGeom prst="rect">
            <a:avLst/>
          </a:prstGeom>
        </p:spPr>
      </p:pic>
      <p:pic>
        <p:nvPicPr>
          <p:cNvPr id="633" name="bg object 633"/>
          <p:cNvPicPr/>
          <p:nvPr/>
        </p:nvPicPr>
        <p:blipFill>
          <a:blip r:embed="rId613" cstate="print"/>
          <a:stretch>
            <a:fillRect/>
          </a:stretch>
        </p:blipFill>
        <p:spPr>
          <a:xfrm>
            <a:off x="3127265" y="9706726"/>
            <a:ext cx="187170" cy="110998"/>
          </a:xfrm>
          <a:prstGeom prst="rect">
            <a:avLst/>
          </a:prstGeom>
        </p:spPr>
      </p:pic>
      <p:pic>
        <p:nvPicPr>
          <p:cNvPr id="634" name="bg object 634"/>
          <p:cNvPicPr/>
          <p:nvPr/>
        </p:nvPicPr>
        <p:blipFill>
          <a:blip r:embed="rId614" cstate="print"/>
          <a:stretch>
            <a:fillRect/>
          </a:stretch>
        </p:blipFill>
        <p:spPr>
          <a:xfrm>
            <a:off x="3127265" y="9487833"/>
            <a:ext cx="180745" cy="209366"/>
          </a:xfrm>
          <a:prstGeom prst="rect">
            <a:avLst/>
          </a:prstGeom>
        </p:spPr>
      </p:pic>
      <p:pic>
        <p:nvPicPr>
          <p:cNvPr id="635" name="bg object 635"/>
          <p:cNvPicPr/>
          <p:nvPr/>
        </p:nvPicPr>
        <p:blipFill>
          <a:blip r:embed="rId615" cstate="print"/>
          <a:stretch>
            <a:fillRect/>
          </a:stretch>
        </p:blipFill>
        <p:spPr>
          <a:xfrm>
            <a:off x="3117735" y="9487833"/>
            <a:ext cx="196700" cy="440847"/>
          </a:xfrm>
          <a:prstGeom prst="rect">
            <a:avLst/>
          </a:prstGeom>
        </p:spPr>
      </p:pic>
      <p:pic>
        <p:nvPicPr>
          <p:cNvPr id="636" name="bg object 636"/>
          <p:cNvPicPr/>
          <p:nvPr/>
        </p:nvPicPr>
        <p:blipFill>
          <a:blip r:embed="rId616" cstate="print"/>
          <a:stretch>
            <a:fillRect/>
          </a:stretch>
        </p:blipFill>
        <p:spPr>
          <a:xfrm>
            <a:off x="3130370" y="10049195"/>
            <a:ext cx="371235" cy="212492"/>
          </a:xfrm>
          <a:prstGeom prst="rect">
            <a:avLst/>
          </a:prstGeom>
        </p:spPr>
      </p:pic>
      <p:pic>
        <p:nvPicPr>
          <p:cNvPr id="637" name="bg object 637"/>
          <p:cNvPicPr/>
          <p:nvPr/>
        </p:nvPicPr>
        <p:blipFill>
          <a:blip r:embed="rId617" cstate="print"/>
          <a:stretch>
            <a:fillRect/>
          </a:stretch>
        </p:blipFill>
        <p:spPr>
          <a:xfrm>
            <a:off x="3127265" y="9992112"/>
            <a:ext cx="180745" cy="155398"/>
          </a:xfrm>
          <a:prstGeom prst="rect">
            <a:avLst/>
          </a:prstGeom>
        </p:spPr>
      </p:pic>
      <p:pic>
        <p:nvPicPr>
          <p:cNvPr id="638" name="bg object 638"/>
          <p:cNvPicPr/>
          <p:nvPr/>
        </p:nvPicPr>
        <p:blipFill>
          <a:blip r:embed="rId618" cstate="print"/>
          <a:stretch>
            <a:fillRect/>
          </a:stretch>
        </p:blipFill>
        <p:spPr>
          <a:xfrm>
            <a:off x="3127265" y="9938197"/>
            <a:ext cx="91978" cy="107830"/>
          </a:xfrm>
          <a:prstGeom prst="rect">
            <a:avLst/>
          </a:prstGeom>
        </p:spPr>
      </p:pic>
      <p:pic>
        <p:nvPicPr>
          <p:cNvPr id="639" name="bg object 639"/>
          <p:cNvPicPr/>
          <p:nvPr/>
        </p:nvPicPr>
        <p:blipFill>
          <a:blip r:embed="rId619" cstate="print"/>
          <a:stretch>
            <a:fillRect/>
          </a:stretch>
        </p:blipFill>
        <p:spPr>
          <a:xfrm>
            <a:off x="3127265" y="10042859"/>
            <a:ext cx="187170" cy="110998"/>
          </a:xfrm>
          <a:prstGeom prst="rect">
            <a:avLst/>
          </a:prstGeom>
        </p:spPr>
      </p:pic>
      <p:pic>
        <p:nvPicPr>
          <p:cNvPr id="640" name="bg object 640"/>
          <p:cNvPicPr/>
          <p:nvPr/>
        </p:nvPicPr>
        <p:blipFill>
          <a:blip r:embed="rId620" cstate="print"/>
          <a:stretch>
            <a:fillRect/>
          </a:stretch>
        </p:blipFill>
        <p:spPr>
          <a:xfrm>
            <a:off x="3127265" y="10163373"/>
            <a:ext cx="180745" cy="209313"/>
          </a:xfrm>
          <a:prstGeom prst="rect">
            <a:avLst/>
          </a:prstGeom>
        </p:spPr>
      </p:pic>
      <p:pic>
        <p:nvPicPr>
          <p:cNvPr id="641" name="bg object 641"/>
          <p:cNvPicPr/>
          <p:nvPr/>
        </p:nvPicPr>
        <p:blipFill>
          <a:blip r:embed="rId621" cstate="print"/>
          <a:stretch>
            <a:fillRect/>
          </a:stretch>
        </p:blipFill>
        <p:spPr>
          <a:xfrm>
            <a:off x="3127265" y="10153857"/>
            <a:ext cx="187170" cy="114166"/>
          </a:xfrm>
          <a:prstGeom prst="rect">
            <a:avLst/>
          </a:prstGeom>
        </p:spPr>
      </p:pic>
      <p:pic>
        <p:nvPicPr>
          <p:cNvPr id="642" name="bg object 642"/>
          <p:cNvPicPr/>
          <p:nvPr/>
        </p:nvPicPr>
        <p:blipFill>
          <a:blip r:embed="rId622" cstate="print"/>
          <a:stretch>
            <a:fillRect/>
          </a:stretch>
        </p:blipFill>
        <p:spPr>
          <a:xfrm>
            <a:off x="3320752" y="9713042"/>
            <a:ext cx="184064" cy="434468"/>
          </a:xfrm>
          <a:prstGeom prst="rect">
            <a:avLst/>
          </a:prstGeom>
        </p:spPr>
      </p:pic>
      <p:pic>
        <p:nvPicPr>
          <p:cNvPr id="643" name="bg object 643"/>
          <p:cNvPicPr/>
          <p:nvPr/>
        </p:nvPicPr>
        <p:blipFill>
          <a:blip r:embed="rId623" cstate="print"/>
          <a:stretch>
            <a:fillRect/>
          </a:stretch>
        </p:blipFill>
        <p:spPr>
          <a:xfrm>
            <a:off x="3222456" y="9827144"/>
            <a:ext cx="88766" cy="209366"/>
          </a:xfrm>
          <a:prstGeom prst="rect">
            <a:avLst/>
          </a:prstGeom>
        </p:spPr>
      </p:pic>
      <p:pic>
        <p:nvPicPr>
          <p:cNvPr id="644" name="bg object 644"/>
          <p:cNvPicPr/>
          <p:nvPr/>
        </p:nvPicPr>
        <p:blipFill>
          <a:blip r:embed="rId624" cstate="print"/>
          <a:stretch>
            <a:fillRect/>
          </a:stretch>
        </p:blipFill>
        <p:spPr>
          <a:xfrm>
            <a:off x="3311222" y="9820829"/>
            <a:ext cx="9529" cy="218850"/>
          </a:xfrm>
          <a:prstGeom prst="rect">
            <a:avLst/>
          </a:prstGeom>
        </p:spPr>
      </p:pic>
      <p:pic>
        <p:nvPicPr>
          <p:cNvPr id="645" name="bg object 645"/>
          <p:cNvPicPr/>
          <p:nvPr/>
        </p:nvPicPr>
        <p:blipFill>
          <a:blip r:embed="rId625" cstate="print"/>
          <a:stretch>
            <a:fillRect/>
          </a:stretch>
        </p:blipFill>
        <p:spPr>
          <a:xfrm>
            <a:off x="3117735" y="9706726"/>
            <a:ext cx="387082" cy="669138"/>
          </a:xfrm>
          <a:prstGeom prst="rect">
            <a:avLst/>
          </a:prstGeom>
        </p:spPr>
      </p:pic>
      <p:pic>
        <p:nvPicPr>
          <p:cNvPr id="646" name="bg object 646"/>
          <p:cNvPicPr/>
          <p:nvPr/>
        </p:nvPicPr>
        <p:blipFill>
          <a:blip r:embed="rId626" cstate="print"/>
          <a:stretch>
            <a:fillRect/>
          </a:stretch>
        </p:blipFill>
        <p:spPr>
          <a:xfrm>
            <a:off x="2730652" y="9592517"/>
            <a:ext cx="196700" cy="117313"/>
          </a:xfrm>
          <a:prstGeom prst="rect">
            <a:avLst/>
          </a:prstGeom>
        </p:spPr>
      </p:pic>
      <p:pic>
        <p:nvPicPr>
          <p:cNvPr id="647" name="bg object 647"/>
          <p:cNvPicPr/>
          <p:nvPr/>
        </p:nvPicPr>
        <p:blipFill>
          <a:blip r:embed="rId627" cstate="print"/>
          <a:stretch>
            <a:fillRect/>
          </a:stretch>
        </p:blipFill>
        <p:spPr>
          <a:xfrm>
            <a:off x="2921035" y="9478307"/>
            <a:ext cx="196700" cy="120525"/>
          </a:xfrm>
          <a:prstGeom prst="rect">
            <a:avLst/>
          </a:prstGeom>
        </p:spPr>
      </p:pic>
      <p:pic>
        <p:nvPicPr>
          <p:cNvPr id="648" name="bg object 648"/>
          <p:cNvPicPr/>
          <p:nvPr/>
        </p:nvPicPr>
        <p:blipFill>
          <a:blip r:embed="rId628" cstate="print"/>
          <a:stretch>
            <a:fillRect/>
          </a:stretch>
        </p:blipFill>
        <p:spPr>
          <a:xfrm>
            <a:off x="2736970" y="10153857"/>
            <a:ext cx="190382" cy="117345"/>
          </a:xfrm>
          <a:prstGeom prst="rect">
            <a:avLst/>
          </a:prstGeom>
        </p:spPr>
      </p:pic>
      <p:pic>
        <p:nvPicPr>
          <p:cNvPr id="649" name="bg object 649"/>
          <p:cNvPicPr/>
          <p:nvPr/>
        </p:nvPicPr>
        <p:blipFill>
          <a:blip r:embed="rId629" cstate="print"/>
          <a:stretch>
            <a:fillRect/>
          </a:stretch>
        </p:blipFill>
        <p:spPr>
          <a:xfrm>
            <a:off x="2921035" y="10261687"/>
            <a:ext cx="196700" cy="120514"/>
          </a:xfrm>
          <a:prstGeom prst="rect">
            <a:avLst/>
          </a:prstGeom>
        </p:spPr>
      </p:pic>
      <p:pic>
        <p:nvPicPr>
          <p:cNvPr id="650" name="bg object 650"/>
          <p:cNvPicPr/>
          <p:nvPr/>
        </p:nvPicPr>
        <p:blipFill>
          <a:blip r:embed="rId630" cstate="print"/>
          <a:stretch>
            <a:fillRect/>
          </a:stretch>
        </p:blipFill>
        <p:spPr>
          <a:xfrm>
            <a:off x="2727440" y="9700304"/>
            <a:ext cx="12742" cy="463068"/>
          </a:xfrm>
          <a:prstGeom prst="rect">
            <a:avLst/>
          </a:prstGeom>
        </p:spPr>
      </p:pic>
      <p:pic>
        <p:nvPicPr>
          <p:cNvPr id="651" name="bg object 651"/>
          <p:cNvPicPr/>
          <p:nvPr/>
        </p:nvPicPr>
        <p:blipFill>
          <a:blip r:embed="rId631" cstate="print"/>
          <a:stretch>
            <a:fillRect/>
          </a:stretch>
        </p:blipFill>
        <p:spPr>
          <a:xfrm>
            <a:off x="3314435" y="9592517"/>
            <a:ext cx="190382" cy="114209"/>
          </a:xfrm>
          <a:prstGeom prst="rect">
            <a:avLst/>
          </a:prstGeom>
        </p:spPr>
      </p:pic>
      <p:pic>
        <p:nvPicPr>
          <p:cNvPr id="652" name="bg object 652"/>
          <p:cNvPicPr/>
          <p:nvPr/>
        </p:nvPicPr>
        <p:blipFill>
          <a:blip r:embed="rId632" cstate="print"/>
          <a:stretch>
            <a:fillRect/>
          </a:stretch>
        </p:blipFill>
        <p:spPr>
          <a:xfrm>
            <a:off x="3117735" y="9475203"/>
            <a:ext cx="203017" cy="123629"/>
          </a:xfrm>
          <a:prstGeom prst="rect">
            <a:avLst/>
          </a:prstGeom>
        </p:spPr>
      </p:pic>
      <p:pic>
        <p:nvPicPr>
          <p:cNvPr id="653" name="bg object 653"/>
          <p:cNvPicPr/>
          <p:nvPr/>
        </p:nvPicPr>
        <p:blipFill>
          <a:blip r:embed="rId633" cstate="print"/>
          <a:stretch>
            <a:fillRect/>
          </a:stretch>
        </p:blipFill>
        <p:spPr>
          <a:xfrm>
            <a:off x="3314435" y="10153857"/>
            <a:ext cx="190382" cy="117345"/>
          </a:xfrm>
          <a:prstGeom prst="rect">
            <a:avLst/>
          </a:prstGeom>
        </p:spPr>
      </p:pic>
      <p:pic>
        <p:nvPicPr>
          <p:cNvPr id="654" name="bg object 654"/>
          <p:cNvPicPr/>
          <p:nvPr/>
        </p:nvPicPr>
        <p:blipFill>
          <a:blip r:embed="rId634" cstate="print"/>
          <a:stretch>
            <a:fillRect/>
          </a:stretch>
        </p:blipFill>
        <p:spPr>
          <a:xfrm>
            <a:off x="3117735" y="10261687"/>
            <a:ext cx="203017" cy="123682"/>
          </a:xfrm>
          <a:prstGeom prst="rect">
            <a:avLst/>
          </a:prstGeom>
        </p:spPr>
      </p:pic>
      <p:pic>
        <p:nvPicPr>
          <p:cNvPr id="655" name="bg object 655"/>
          <p:cNvPicPr/>
          <p:nvPr/>
        </p:nvPicPr>
        <p:blipFill>
          <a:blip r:embed="rId635" cstate="print"/>
          <a:stretch>
            <a:fillRect/>
          </a:stretch>
        </p:blipFill>
        <p:spPr>
          <a:xfrm>
            <a:off x="3501605" y="9703515"/>
            <a:ext cx="12635" cy="459857"/>
          </a:xfrm>
          <a:prstGeom prst="rect">
            <a:avLst/>
          </a:prstGeom>
        </p:spPr>
      </p:pic>
      <p:pic>
        <p:nvPicPr>
          <p:cNvPr id="656" name="bg object 656"/>
          <p:cNvPicPr/>
          <p:nvPr/>
        </p:nvPicPr>
        <p:blipFill>
          <a:blip r:embed="rId636" cstate="print"/>
          <a:stretch>
            <a:fillRect/>
          </a:stretch>
        </p:blipFill>
        <p:spPr>
          <a:xfrm>
            <a:off x="3514240" y="9265836"/>
            <a:ext cx="377552" cy="431363"/>
          </a:xfrm>
          <a:prstGeom prst="rect">
            <a:avLst/>
          </a:prstGeom>
        </p:spPr>
      </p:pic>
      <p:pic>
        <p:nvPicPr>
          <p:cNvPr id="657" name="bg object 657"/>
          <p:cNvPicPr/>
          <p:nvPr/>
        </p:nvPicPr>
        <p:blipFill>
          <a:blip r:embed="rId637" cstate="print"/>
          <a:stretch>
            <a:fillRect/>
          </a:stretch>
        </p:blipFill>
        <p:spPr>
          <a:xfrm>
            <a:off x="3520665" y="9040628"/>
            <a:ext cx="374340" cy="431363"/>
          </a:xfrm>
          <a:prstGeom prst="rect">
            <a:avLst/>
          </a:prstGeom>
        </p:spPr>
      </p:pic>
      <p:pic>
        <p:nvPicPr>
          <p:cNvPr id="658" name="bg object 658"/>
          <p:cNvPicPr/>
          <p:nvPr/>
        </p:nvPicPr>
        <p:blipFill>
          <a:blip r:embed="rId638" cstate="print"/>
          <a:stretch>
            <a:fillRect/>
          </a:stretch>
        </p:blipFill>
        <p:spPr>
          <a:xfrm>
            <a:off x="3514240" y="9256310"/>
            <a:ext cx="380765" cy="225208"/>
          </a:xfrm>
          <a:prstGeom prst="rect">
            <a:avLst/>
          </a:prstGeom>
        </p:spPr>
      </p:pic>
      <p:pic>
        <p:nvPicPr>
          <p:cNvPr id="659" name="bg object 659"/>
          <p:cNvPicPr/>
          <p:nvPr/>
        </p:nvPicPr>
        <p:blipFill>
          <a:blip r:embed="rId639" cstate="print"/>
          <a:stretch>
            <a:fillRect/>
          </a:stretch>
        </p:blipFill>
        <p:spPr>
          <a:xfrm>
            <a:off x="3520665" y="9487833"/>
            <a:ext cx="374340" cy="434500"/>
          </a:xfrm>
          <a:prstGeom prst="rect">
            <a:avLst/>
          </a:prstGeom>
        </p:spPr>
      </p:pic>
      <p:pic>
        <p:nvPicPr>
          <p:cNvPr id="660" name="bg object 660"/>
          <p:cNvPicPr/>
          <p:nvPr/>
        </p:nvPicPr>
        <p:blipFill>
          <a:blip r:embed="rId640" cstate="print"/>
          <a:stretch>
            <a:fillRect/>
          </a:stretch>
        </p:blipFill>
        <p:spPr>
          <a:xfrm>
            <a:off x="3504817" y="9259521"/>
            <a:ext cx="390187" cy="447205"/>
          </a:xfrm>
          <a:prstGeom prst="rect">
            <a:avLst/>
          </a:prstGeom>
        </p:spPr>
      </p:pic>
      <p:pic>
        <p:nvPicPr>
          <p:cNvPr id="661" name="bg object 661"/>
          <p:cNvPicPr/>
          <p:nvPr/>
        </p:nvPicPr>
        <p:blipFill>
          <a:blip r:embed="rId641" cstate="print"/>
          <a:stretch>
            <a:fillRect/>
          </a:stretch>
        </p:blipFill>
        <p:spPr>
          <a:xfrm>
            <a:off x="3504817" y="9027997"/>
            <a:ext cx="396505" cy="237838"/>
          </a:xfrm>
          <a:prstGeom prst="rect">
            <a:avLst/>
          </a:prstGeom>
        </p:spPr>
      </p:pic>
      <p:pic>
        <p:nvPicPr>
          <p:cNvPr id="662" name="bg object 662"/>
          <p:cNvPicPr/>
          <p:nvPr/>
        </p:nvPicPr>
        <p:blipFill>
          <a:blip r:embed="rId642" cstate="print"/>
          <a:stretch>
            <a:fillRect/>
          </a:stretch>
        </p:blipFill>
        <p:spPr>
          <a:xfrm>
            <a:off x="3504817" y="9697200"/>
            <a:ext cx="396505" cy="237817"/>
          </a:xfrm>
          <a:prstGeom prst="rect">
            <a:avLst/>
          </a:prstGeom>
        </p:spPr>
      </p:pic>
      <p:pic>
        <p:nvPicPr>
          <p:cNvPr id="663" name="bg object 663"/>
          <p:cNvPicPr/>
          <p:nvPr/>
        </p:nvPicPr>
        <p:blipFill>
          <a:blip r:embed="rId643" cstate="print"/>
          <a:stretch>
            <a:fillRect/>
          </a:stretch>
        </p:blipFill>
        <p:spPr>
          <a:xfrm>
            <a:off x="3514240" y="4993835"/>
            <a:ext cx="770952" cy="887988"/>
          </a:xfrm>
          <a:prstGeom prst="rect">
            <a:avLst/>
          </a:prstGeom>
        </p:spPr>
      </p:pic>
      <p:pic>
        <p:nvPicPr>
          <p:cNvPr id="664" name="bg object 664"/>
          <p:cNvPicPr/>
          <p:nvPr/>
        </p:nvPicPr>
        <p:blipFill>
          <a:blip r:embed="rId644" cstate="print"/>
          <a:stretch>
            <a:fillRect/>
          </a:stretch>
        </p:blipFill>
        <p:spPr>
          <a:xfrm>
            <a:off x="3701517" y="5206306"/>
            <a:ext cx="396505" cy="459836"/>
          </a:xfrm>
          <a:prstGeom prst="rect">
            <a:avLst/>
          </a:prstGeom>
        </p:spPr>
      </p:pic>
      <p:pic>
        <p:nvPicPr>
          <p:cNvPr id="665" name="bg object 665"/>
          <p:cNvPicPr/>
          <p:nvPr/>
        </p:nvPicPr>
        <p:blipFill>
          <a:blip r:embed="rId645" cstate="print"/>
          <a:stretch>
            <a:fillRect/>
          </a:stretch>
        </p:blipFill>
        <p:spPr>
          <a:xfrm>
            <a:off x="3504817" y="4993835"/>
            <a:ext cx="783587" cy="897515"/>
          </a:xfrm>
          <a:prstGeom prst="rect">
            <a:avLst/>
          </a:prstGeom>
        </p:spPr>
      </p:pic>
      <p:pic>
        <p:nvPicPr>
          <p:cNvPr id="666" name="bg object 666"/>
          <p:cNvPicPr/>
          <p:nvPr/>
        </p:nvPicPr>
        <p:blipFill>
          <a:blip r:embed="rId646" cstate="print"/>
          <a:stretch>
            <a:fillRect/>
          </a:stretch>
        </p:blipFill>
        <p:spPr>
          <a:xfrm>
            <a:off x="3504817" y="4984308"/>
            <a:ext cx="789905" cy="681833"/>
          </a:xfrm>
          <a:prstGeom prst="rect">
            <a:avLst/>
          </a:prstGeom>
        </p:spPr>
      </p:pic>
      <p:pic>
        <p:nvPicPr>
          <p:cNvPr id="667" name="bg object 667"/>
          <p:cNvPicPr/>
          <p:nvPr/>
        </p:nvPicPr>
        <p:blipFill>
          <a:blip r:embed="rId647" cstate="print"/>
          <a:stretch>
            <a:fillRect/>
          </a:stretch>
        </p:blipFill>
        <p:spPr>
          <a:xfrm>
            <a:off x="3907640" y="6566868"/>
            <a:ext cx="377552" cy="434468"/>
          </a:xfrm>
          <a:prstGeom prst="rect">
            <a:avLst/>
          </a:prstGeom>
        </p:spPr>
      </p:pic>
      <p:pic>
        <p:nvPicPr>
          <p:cNvPr id="668" name="bg object 668"/>
          <p:cNvPicPr/>
          <p:nvPr/>
        </p:nvPicPr>
        <p:blipFill>
          <a:blip r:embed="rId648" cstate="print"/>
          <a:stretch>
            <a:fillRect/>
          </a:stretch>
        </p:blipFill>
        <p:spPr>
          <a:xfrm>
            <a:off x="4294723" y="5894561"/>
            <a:ext cx="767847" cy="659676"/>
          </a:xfrm>
          <a:prstGeom prst="rect">
            <a:avLst/>
          </a:prstGeom>
        </p:spPr>
      </p:pic>
      <p:pic>
        <p:nvPicPr>
          <p:cNvPr id="669" name="bg object 669"/>
          <p:cNvPicPr/>
          <p:nvPr/>
        </p:nvPicPr>
        <p:blipFill>
          <a:blip r:embed="rId649" cstate="print"/>
          <a:stretch>
            <a:fillRect/>
          </a:stretch>
        </p:blipFill>
        <p:spPr>
          <a:xfrm>
            <a:off x="3904535" y="6113347"/>
            <a:ext cx="390187" cy="662887"/>
          </a:xfrm>
          <a:prstGeom prst="rect">
            <a:avLst/>
          </a:prstGeom>
        </p:spPr>
      </p:pic>
      <p:pic>
        <p:nvPicPr>
          <p:cNvPr id="670" name="bg object 670"/>
          <p:cNvPicPr/>
          <p:nvPr/>
        </p:nvPicPr>
        <p:blipFill>
          <a:blip r:embed="rId650" cstate="print"/>
          <a:stretch>
            <a:fillRect/>
          </a:stretch>
        </p:blipFill>
        <p:spPr>
          <a:xfrm>
            <a:off x="4672276" y="5891350"/>
            <a:ext cx="9529" cy="440890"/>
          </a:xfrm>
          <a:prstGeom prst="rect">
            <a:avLst/>
          </a:prstGeom>
        </p:spPr>
      </p:pic>
      <p:pic>
        <p:nvPicPr>
          <p:cNvPr id="671" name="bg object 671"/>
          <p:cNvPicPr/>
          <p:nvPr/>
        </p:nvPicPr>
        <p:blipFill>
          <a:blip r:embed="rId651" cstate="print"/>
          <a:stretch>
            <a:fillRect/>
          </a:stretch>
        </p:blipFill>
        <p:spPr>
          <a:xfrm>
            <a:off x="3895005" y="6449554"/>
            <a:ext cx="390187" cy="336206"/>
          </a:xfrm>
          <a:prstGeom prst="rect">
            <a:avLst/>
          </a:prstGeom>
        </p:spPr>
      </p:pic>
      <p:pic>
        <p:nvPicPr>
          <p:cNvPr id="672" name="bg object 672"/>
          <p:cNvPicPr/>
          <p:nvPr/>
        </p:nvPicPr>
        <p:blipFill>
          <a:blip r:embed="rId652" cstate="print"/>
          <a:stretch>
            <a:fillRect/>
          </a:stretch>
        </p:blipFill>
        <p:spPr>
          <a:xfrm>
            <a:off x="4688123" y="7017285"/>
            <a:ext cx="374447" cy="434468"/>
          </a:xfrm>
          <a:prstGeom prst="rect">
            <a:avLst/>
          </a:prstGeom>
        </p:spPr>
      </p:pic>
      <p:pic>
        <p:nvPicPr>
          <p:cNvPr id="673" name="bg object 673"/>
          <p:cNvPicPr/>
          <p:nvPr/>
        </p:nvPicPr>
        <p:blipFill>
          <a:blip r:embed="rId653" cstate="print"/>
          <a:stretch>
            <a:fillRect/>
          </a:stretch>
        </p:blipFill>
        <p:spPr>
          <a:xfrm>
            <a:off x="4294723" y="7017285"/>
            <a:ext cx="374447" cy="434468"/>
          </a:xfrm>
          <a:prstGeom prst="rect">
            <a:avLst/>
          </a:prstGeom>
        </p:spPr>
      </p:pic>
      <p:pic>
        <p:nvPicPr>
          <p:cNvPr id="674" name="bg object 674"/>
          <p:cNvPicPr/>
          <p:nvPr/>
        </p:nvPicPr>
        <p:blipFill>
          <a:blip r:embed="rId654" cstate="print"/>
          <a:stretch>
            <a:fillRect/>
          </a:stretch>
        </p:blipFill>
        <p:spPr>
          <a:xfrm>
            <a:off x="5072100" y="6566868"/>
            <a:ext cx="374340" cy="434468"/>
          </a:xfrm>
          <a:prstGeom prst="rect">
            <a:avLst/>
          </a:prstGeom>
        </p:spPr>
      </p:pic>
      <p:pic>
        <p:nvPicPr>
          <p:cNvPr id="675" name="bg object 675"/>
          <p:cNvPicPr/>
          <p:nvPr/>
        </p:nvPicPr>
        <p:blipFill>
          <a:blip r:embed="rId655" cstate="print"/>
          <a:stretch>
            <a:fillRect/>
          </a:stretch>
        </p:blipFill>
        <p:spPr>
          <a:xfrm>
            <a:off x="4681805" y="5885035"/>
            <a:ext cx="387082" cy="228312"/>
          </a:xfrm>
          <a:prstGeom prst="rect">
            <a:avLst/>
          </a:prstGeom>
        </p:spPr>
      </p:pic>
      <p:pic>
        <p:nvPicPr>
          <p:cNvPr id="676" name="bg object 676"/>
          <p:cNvPicPr/>
          <p:nvPr/>
        </p:nvPicPr>
        <p:blipFill>
          <a:blip r:embed="rId656" cstate="print"/>
          <a:stretch>
            <a:fillRect/>
          </a:stretch>
        </p:blipFill>
        <p:spPr>
          <a:xfrm>
            <a:off x="4288405" y="5885035"/>
            <a:ext cx="383870" cy="228312"/>
          </a:xfrm>
          <a:prstGeom prst="rect">
            <a:avLst/>
          </a:prstGeom>
        </p:spPr>
      </p:pic>
      <p:pic>
        <p:nvPicPr>
          <p:cNvPr id="677" name="bg object 677"/>
          <p:cNvPicPr/>
          <p:nvPr/>
        </p:nvPicPr>
        <p:blipFill>
          <a:blip r:embed="rId657" cstate="print"/>
          <a:stretch>
            <a:fillRect/>
          </a:stretch>
        </p:blipFill>
        <p:spPr>
          <a:xfrm>
            <a:off x="3996514" y="6107032"/>
            <a:ext cx="298208" cy="174472"/>
          </a:xfrm>
          <a:prstGeom prst="rect">
            <a:avLst/>
          </a:prstGeom>
        </p:spPr>
      </p:pic>
      <p:pic>
        <p:nvPicPr>
          <p:cNvPr id="678" name="bg object 678"/>
          <p:cNvPicPr/>
          <p:nvPr/>
        </p:nvPicPr>
        <p:blipFill>
          <a:blip r:embed="rId658" cstate="print"/>
          <a:stretch>
            <a:fillRect/>
          </a:stretch>
        </p:blipFill>
        <p:spPr>
          <a:xfrm>
            <a:off x="4669170" y="5881823"/>
            <a:ext cx="18952" cy="12737"/>
          </a:xfrm>
          <a:prstGeom prst="rect">
            <a:avLst/>
          </a:prstGeom>
        </p:spPr>
      </p:pic>
      <p:pic>
        <p:nvPicPr>
          <p:cNvPr id="679" name="bg object 679"/>
          <p:cNvPicPr/>
          <p:nvPr/>
        </p:nvPicPr>
        <p:blipFill>
          <a:blip r:embed="rId659" cstate="print"/>
          <a:stretch>
            <a:fillRect/>
          </a:stretch>
        </p:blipFill>
        <p:spPr>
          <a:xfrm>
            <a:off x="3806131" y="6227557"/>
            <a:ext cx="180852" cy="212470"/>
          </a:xfrm>
          <a:prstGeom prst="rect">
            <a:avLst/>
          </a:prstGeom>
        </p:spPr>
      </p:pic>
      <p:pic>
        <p:nvPicPr>
          <p:cNvPr id="680" name="bg object 680"/>
          <p:cNvPicPr/>
          <p:nvPr/>
        </p:nvPicPr>
        <p:blipFill>
          <a:blip r:embed="rId660" cstate="print"/>
          <a:stretch>
            <a:fillRect/>
          </a:stretch>
        </p:blipFill>
        <p:spPr>
          <a:xfrm>
            <a:off x="3895005" y="6278293"/>
            <a:ext cx="98296" cy="164945"/>
          </a:xfrm>
          <a:prstGeom prst="rect">
            <a:avLst/>
          </a:prstGeom>
        </p:spPr>
      </p:pic>
      <p:pic>
        <p:nvPicPr>
          <p:cNvPr id="681" name="bg object 681"/>
          <p:cNvPicPr/>
          <p:nvPr/>
        </p:nvPicPr>
        <p:blipFill>
          <a:blip r:embed="rId661" cstate="print"/>
          <a:stretch>
            <a:fillRect/>
          </a:stretch>
        </p:blipFill>
        <p:spPr>
          <a:xfrm>
            <a:off x="3796602" y="6218030"/>
            <a:ext cx="199912" cy="231523"/>
          </a:xfrm>
          <a:prstGeom prst="rect">
            <a:avLst/>
          </a:prstGeom>
        </p:spPr>
      </p:pic>
      <p:pic>
        <p:nvPicPr>
          <p:cNvPr id="682" name="bg object 682"/>
          <p:cNvPicPr/>
          <p:nvPr/>
        </p:nvPicPr>
        <p:blipFill>
          <a:blip r:embed="rId662" cstate="print"/>
          <a:stretch>
            <a:fillRect/>
          </a:stretch>
        </p:blipFill>
        <p:spPr>
          <a:xfrm>
            <a:off x="3895005" y="6275082"/>
            <a:ext cx="107826" cy="177683"/>
          </a:xfrm>
          <a:prstGeom prst="rect">
            <a:avLst/>
          </a:prstGeom>
        </p:spPr>
      </p:pic>
      <p:pic>
        <p:nvPicPr>
          <p:cNvPr id="683" name="bg object 683"/>
          <p:cNvPicPr/>
          <p:nvPr/>
        </p:nvPicPr>
        <p:blipFill>
          <a:blip r:embed="rId663" cstate="print"/>
          <a:stretch>
            <a:fillRect/>
          </a:stretch>
        </p:blipFill>
        <p:spPr>
          <a:xfrm>
            <a:off x="5075205" y="7353385"/>
            <a:ext cx="371235" cy="212577"/>
          </a:xfrm>
          <a:prstGeom prst="rect">
            <a:avLst/>
          </a:prstGeom>
        </p:spPr>
      </p:pic>
      <p:pic>
        <p:nvPicPr>
          <p:cNvPr id="684" name="bg object 684"/>
          <p:cNvPicPr/>
          <p:nvPr/>
        </p:nvPicPr>
        <p:blipFill>
          <a:blip r:embed="rId664" cstate="print"/>
          <a:stretch>
            <a:fillRect/>
          </a:stretch>
        </p:blipFill>
        <p:spPr>
          <a:xfrm>
            <a:off x="5462288" y="6792076"/>
            <a:ext cx="374340" cy="323469"/>
          </a:xfrm>
          <a:prstGeom prst="rect">
            <a:avLst/>
          </a:prstGeom>
        </p:spPr>
      </p:pic>
      <p:pic>
        <p:nvPicPr>
          <p:cNvPr id="685" name="bg object 685"/>
          <p:cNvPicPr/>
          <p:nvPr/>
        </p:nvPicPr>
        <p:blipFill>
          <a:blip r:embed="rId665" cstate="print"/>
          <a:stretch>
            <a:fillRect/>
          </a:stretch>
        </p:blipFill>
        <p:spPr>
          <a:xfrm>
            <a:off x="5072100" y="6792076"/>
            <a:ext cx="380657" cy="659676"/>
          </a:xfrm>
          <a:prstGeom prst="rect">
            <a:avLst/>
          </a:prstGeom>
        </p:spPr>
      </p:pic>
      <p:pic>
        <p:nvPicPr>
          <p:cNvPr id="686" name="bg object 686"/>
          <p:cNvPicPr/>
          <p:nvPr/>
        </p:nvPicPr>
        <p:blipFill>
          <a:blip r:embed="rId666" cstate="print"/>
          <a:stretch>
            <a:fillRect/>
          </a:stretch>
        </p:blipFill>
        <p:spPr>
          <a:xfrm>
            <a:off x="5452758" y="6788865"/>
            <a:ext cx="9529" cy="218893"/>
          </a:xfrm>
          <a:prstGeom prst="rect">
            <a:avLst/>
          </a:prstGeom>
        </p:spPr>
      </p:pic>
      <p:pic>
        <p:nvPicPr>
          <p:cNvPr id="687" name="bg object 687"/>
          <p:cNvPicPr/>
          <p:nvPr/>
        </p:nvPicPr>
        <p:blipFill>
          <a:blip r:embed="rId667" cstate="print"/>
          <a:stretch>
            <a:fillRect/>
          </a:stretch>
        </p:blipFill>
        <p:spPr>
          <a:xfrm>
            <a:off x="5455971" y="6785761"/>
            <a:ext cx="387082" cy="225101"/>
          </a:xfrm>
          <a:prstGeom prst="rect">
            <a:avLst/>
          </a:prstGeom>
        </p:spPr>
      </p:pic>
      <p:pic>
        <p:nvPicPr>
          <p:cNvPr id="688" name="bg object 688"/>
          <p:cNvPicPr/>
          <p:nvPr/>
        </p:nvPicPr>
        <p:blipFill>
          <a:blip r:embed="rId668" cstate="print"/>
          <a:stretch>
            <a:fillRect/>
          </a:stretch>
        </p:blipFill>
        <p:spPr>
          <a:xfrm>
            <a:off x="5062570" y="6785761"/>
            <a:ext cx="393400" cy="789620"/>
          </a:xfrm>
          <a:prstGeom prst="rect">
            <a:avLst/>
          </a:prstGeom>
        </p:spPr>
      </p:pic>
      <p:pic>
        <p:nvPicPr>
          <p:cNvPr id="689" name="bg object 689"/>
          <p:cNvPicPr/>
          <p:nvPr/>
        </p:nvPicPr>
        <p:blipFill>
          <a:blip r:embed="rId669" cstate="print"/>
          <a:stretch>
            <a:fillRect/>
          </a:stretch>
        </p:blipFill>
        <p:spPr>
          <a:xfrm>
            <a:off x="4688123" y="7467594"/>
            <a:ext cx="374447" cy="434468"/>
          </a:xfrm>
          <a:prstGeom prst="rect">
            <a:avLst/>
          </a:prstGeom>
        </p:spPr>
      </p:pic>
      <p:pic>
        <p:nvPicPr>
          <p:cNvPr id="690" name="bg object 690"/>
          <p:cNvPicPr/>
          <p:nvPr/>
        </p:nvPicPr>
        <p:blipFill>
          <a:blip r:embed="rId670" cstate="print"/>
          <a:stretch>
            <a:fillRect/>
          </a:stretch>
        </p:blipFill>
        <p:spPr>
          <a:xfrm>
            <a:off x="4294723" y="7467594"/>
            <a:ext cx="374447" cy="434468"/>
          </a:xfrm>
          <a:prstGeom prst="rect">
            <a:avLst/>
          </a:prstGeom>
        </p:spPr>
      </p:pic>
      <p:pic>
        <p:nvPicPr>
          <p:cNvPr id="691" name="bg object 691"/>
          <p:cNvPicPr/>
          <p:nvPr/>
        </p:nvPicPr>
        <p:blipFill>
          <a:blip r:embed="rId671" cstate="print"/>
          <a:stretch>
            <a:fillRect/>
          </a:stretch>
        </p:blipFill>
        <p:spPr>
          <a:xfrm>
            <a:off x="4297935" y="7239282"/>
            <a:ext cx="761422" cy="440783"/>
          </a:xfrm>
          <a:prstGeom prst="rect">
            <a:avLst/>
          </a:prstGeom>
        </p:spPr>
      </p:pic>
      <p:pic>
        <p:nvPicPr>
          <p:cNvPr id="692" name="bg object 692"/>
          <p:cNvPicPr/>
          <p:nvPr/>
        </p:nvPicPr>
        <p:blipFill>
          <a:blip r:embed="rId672" cstate="print"/>
          <a:stretch>
            <a:fillRect/>
          </a:stretch>
        </p:blipFill>
        <p:spPr>
          <a:xfrm>
            <a:off x="4285193" y="7458068"/>
            <a:ext cx="786907" cy="447205"/>
          </a:xfrm>
          <a:prstGeom prst="rect">
            <a:avLst/>
          </a:prstGeom>
        </p:spPr>
      </p:pic>
      <p:pic>
        <p:nvPicPr>
          <p:cNvPr id="693" name="bg object 693"/>
          <p:cNvPicPr/>
          <p:nvPr/>
        </p:nvPicPr>
        <p:blipFill>
          <a:blip r:embed="rId673" cstate="print"/>
          <a:stretch>
            <a:fillRect/>
          </a:stretch>
        </p:blipFill>
        <p:spPr>
          <a:xfrm>
            <a:off x="4288405" y="7236071"/>
            <a:ext cx="783694" cy="231523"/>
          </a:xfrm>
          <a:prstGeom prst="rect">
            <a:avLst/>
          </a:prstGeom>
        </p:spPr>
      </p:pic>
      <p:pic>
        <p:nvPicPr>
          <p:cNvPr id="694" name="bg object 694"/>
          <p:cNvPicPr/>
          <p:nvPr/>
        </p:nvPicPr>
        <p:blipFill>
          <a:blip r:embed="rId674" cstate="print"/>
          <a:stretch>
            <a:fillRect/>
          </a:stretch>
        </p:blipFill>
        <p:spPr>
          <a:xfrm>
            <a:off x="3520665" y="6792076"/>
            <a:ext cx="374340" cy="323469"/>
          </a:xfrm>
          <a:prstGeom prst="rect">
            <a:avLst/>
          </a:prstGeom>
        </p:spPr>
      </p:pic>
      <p:pic>
        <p:nvPicPr>
          <p:cNvPr id="695" name="bg object 695"/>
          <p:cNvPicPr/>
          <p:nvPr/>
        </p:nvPicPr>
        <p:blipFill>
          <a:blip r:embed="rId675" cstate="print"/>
          <a:stretch>
            <a:fillRect/>
          </a:stretch>
        </p:blipFill>
        <p:spPr>
          <a:xfrm>
            <a:off x="3514240" y="7017285"/>
            <a:ext cx="187277" cy="434468"/>
          </a:xfrm>
          <a:prstGeom prst="rect">
            <a:avLst/>
          </a:prstGeom>
        </p:spPr>
      </p:pic>
      <p:pic>
        <p:nvPicPr>
          <p:cNvPr id="696" name="bg object 696"/>
          <p:cNvPicPr/>
          <p:nvPr/>
        </p:nvPicPr>
        <p:blipFill>
          <a:blip r:embed="rId676" cstate="print"/>
          <a:stretch>
            <a:fillRect/>
          </a:stretch>
        </p:blipFill>
        <p:spPr>
          <a:xfrm>
            <a:off x="3514240" y="7010862"/>
            <a:ext cx="190382" cy="114209"/>
          </a:xfrm>
          <a:prstGeom prst="rect">
            <a:avLst/>
          </a:prstGeom>
        </p:spPr>
      </p:pic>
      <p:pic>
        <p:nvPicPr>
          <p:cNvPr id="697" name="bg object 697"/>
          <p:cNvPicPr/>
          <p:nvPr/>
        </p:nvPicPr>
        <p:blipFill>
          <a:blip r:embed="rId677" cstate="print"/>
          <a:stretch>
            <a:fillRect/>
          </a:stretch>
        </p:blipFill>
        <p:spPr>
          <a:xfrm>
            <a:off x="3714152" y="7017285"/>
            <a:ext cx="180852" cy="155312"/>
          </a:xfrm>
          <a:prstGeom prst="rect">
            <a:avLst/>
          </a:prstGeom>
        </p:spPr>
      </p:pic>
      <p:pic>
        <p:nvPicPr>
          <p:cNvPr id="698" name="bg object 698"/>
          <p:cNvPicPr/>
          <p:nvPr/>
        </p:nvPicPr>
        <p:blipFill>
          <a:blip r:embed="rId678" cstate="print"/>
          <a:stretch>
            <a:fillRect/>
          </a:stretch>
        </p:blipFill>
        <p:spPr>
          <a:xfrm>
            <a:off x="3710940" y="7121861"/>
            <a:ext cx="92086" cy="215681"/>
          </a:xfrm>
          <a:prstGeom prst="rect">
            <a:avLst/>
          </a:prstGeom>
        </p:spPr>
      </p:pic>
      <p:pic>
        <p:nvPicPr>
          <p:cNvPr id="699" name="bg object 699"/>
          <p:cNvPicPr/>
          <p:nvPr/>
        </p:nvPicPr>
        <p:blipFill>
          <a:blip r:embed="rId679" cstate="print"/>
          <a:stretch>
            <a:fillRect/>
          </a:stretch>
        </p:blipFill>
        <p:spPr>
          <a:xfrm>
            <a:off x="3701517" y="7007758"/>
            <a:ext cx="193487" cy="336099"/>
          </a:xfrm>
          <a:prstGeom prst="rect">
            <a:avLst/>
          </a:prstGeom>
        </p:spPr>
      </p:pic>
      <p:pic>
        <p:nvPicPr>
          <p:cNvPr id="700" name="bg object 700"/>
          <p:cNvPicPr/>
          <p:nvPr/>
        </p:nvPicPr>
        <p:blipFill>
          <a:blip r:embed="rId680" cstate="print"/>
          <a:stretch>
            <a:fillRect/>
          </a:stretch>
        </p:blipFill>
        <p:spPr>
          <a:xfrm>
            <a:off x="3907640" y="7353385"/>
            <a:ext cx="371235" cy="212577"/>
          </a:xfrm>
          <a:prstGeom prst="rect">
            <a:avLst/>
          </a:prstGeom>
        </p:spPr>
      </p:pic>
      <p:pic>
        <p:nvPicPr>
          <p:cNvPr id="701" name="bg object 701"/>
          <p:cNvPicPr/>
          <p:nvPr/>
        </p:nvPicPr>
        <p:blipFill>
          <a:blip r:embed="rId681" cstate="print"/>
          <a:stretch>
            <a:fillRect/>
          </a:stretch>
        </p:blipFill>
        <p:spPr>
          <a:xfrm>
            <a:off x="3520665" y="7353385"/>
            <a:ext cx="371128" cy="212577"/>
          </a:xfrm>
          <a:prstGeom prst="rect">
            <a:avLst/>
          </a:prstGeom>
        </p:spPr>
      </p:pic>
      <p:pic>
        <p:nvPicPr>
          <p:cNvPr id="702" name="bg object 702"/>
          <p:cNvPicPr/>
          <p:nvPr/>
        </p:nvPicPr>
        <p:blipFill>
          <a:blip r:embed="rId682" cstate="print"/>
          <a:stretch>
            <a:fillRect/>
          </a:stretch>
        </p:blipFill>
        <p:spPr>
          <a:xfrm>
            <a:off x="3904535" y="7296333"/>
            <a:ext cx="180852" cy="155419"/>
          </a:xfrm>
          <a:prstGeom prst="rect">
            <a:avLst/>
          </a:prstGeom>
        </p:spPr>
      </p:pic>
      <p:pic>
        <p:nvPicPr>
          <p:cNvPr id="703" name="bg object 703"/>
          <p:cNvPicPr/>
          <p:nvPr/>
        </p:nvPicPr>
        <p:blipFill>
          <a:blip r:embed="rId683" cstate="print"/>
          <a:stretch>
            <a:fillRect/>
          </a:stretch>
        </p:blipFill>
        <p:spPr>
          <a:xfrm>
            <a:off x="3714152" y="7296333"/>
            <a:ext cx="190382" cy="158523"/>
          </a:xfrm>
          <a:prstGeom prst="rect">
            <a:avLst/>
          </a:prstGeom>
        </p:spPr>
      </p:pic>
      <p:pic>
        <p:nvPicPr>
          <p:cNvPr id="704" name="bg object 704"/>
          <p:cNvPicPr/>
          <p:nvPr/>
        </p:nvPicPr>
        <p:blipFill>
          <a:blip r:embed="rId684" cstate="print"/>
          <a:stretch>
            <a:fillRect/>
          </a:stretch>
        </p:blipFill>
        <p:spPr>
          <a:xfrm>
            <a:off x="3904535" y="7347069"/>
            <a:ext cx="190382" cy="110998"/>
          </a:xfrm>
          <a:prstGeom prst="rect">
            <a:avLst/>
          </a:prstGeom>
        </p:spPr>
      </p:pic>
      <p:pic>
        <p:nvPicPr>
          <p:cNvPr id="705" name="bg object 705"/>
          <p:cNvPicPr/>
          <p:nvPr/>
        </p:nvPicPr>
        <p:blipFill>
          <a:blip r:embed="rId685" cstate="print"/>
          <a:stretch>
            <a:fillRect/>
          </a:stretch>
        </p:blipFill>
        <p:spPr>
          <a:xfrm>
            <a:off x="3704623" y="7347069"/>
            <a:ext cx="199912" cy="110998"/>
          </a:xfrm>
          <a:prstGeom prst="rect">
            <a:avLst/>
          </a:prstGeom>
        </p:spPr>
      </p:pic>
      <p:pic>
        <p:nvPicPr>
          <p:cNvPr id="706" name="bg object 706"/>
          <p:cNvPicPr/>
          <p:nvPr/>
        </p:nvPicPr>
        <p:blipFill>
          <a:blip r:embed="rId686" cstate="print"/>
          <a:stretch>
            <a:fillRect/>
          </a:stretch>
        </p:blipFill>
        <p:spPr>
          <a:xfrm>
            <a:off x="3904535" y="7467594"/>
            <a:ext cx="180852" cy="209366"/>
          </a:xfrm>
          <a:prstGeom prst="rect">
            <a:avLst/>
          </a:prstGeom>
        </p:spPr>
      </p:pic>
      <p:pic>
        <p:nvPicPr>
          <p:cNvPr id="707" name="bg object 707"/>
          <p:cNvPicPr/>
          <p:nvPr/>
        </p:nvPicPr>
        <p:blipFill>
          <a:blip r:embed="rId687" cstate="print"/>
          <a:stretch>
            <a:fillRect/>
          </a:stretch>
        </p:blipFill>
        <p:spPr>
          <a:xfrm>
            <a:off x="3714152" y="7464383"/>
            <a:ext cx="190382" cy="215681"/>
          </a:xfrm>
          <a:prstGeom prst="rect">
            <a:avLst/>
          </a:prstGeom>
        </p:spPr>
      </p:pic>
      <p:pic>
        <p:nvPicPr>
          <p:cNvPr id="708" name="bg object 708"/>
          <p:cNvPicPr/>
          <p:nvPr/>
        </p:nvPicPr>
        <p:blipFill>
          <a:blip r:embed="rId688" cstate="print"/>
          <a:stretch>
            <a:fillRect/>
          </a:stretch>
        </p:blipFill>
        <p:spPr>
          <a:xfrm>
            <a:off x="3904535" y="7458068"/>
            <a:ext cx="190382" cy="114209"/>
          </a:xfrm>
          <a:prstGeom prst="rect">
            <a:avLst/>
          </a:prstGeom>
        </p:spPr>
      </p:pic>
      <p:pic>
        <p:nvPicPr>
          <p:cNvPr id="709" name="bg object 709"/>
          <p:cNvPicPr/>
          <p:nvPr/>
        </p:nvPicPr>
        <p:blipFill>
          <a:blip r:embed="rId689" cstate="print"/>
          <a:stretch>
            <a:fillRect/>
          </a:stretch>
        </p:blipFill>
        <p:spPr>
          <a:xfrm>
            <a:off x="3704623" y="7454857"/>
            <a:ext cx="203017" cy="117420"/>
          </a:xfrm>
          <a:prstGeom prst="rect">
            <a:avLst/>
          </a:prstGeom>
        </p:spPr>
      </p:pic>
      <p:pic>
        <p:nvPicPr>
          <p:cNvPr id="710" name="bg object 710"/>
          <p:cNvPicPr/>
          <p:nvPr/>
        </p:nvPicPr>
        <p:blipFill>
          <a:blip r:embed="rId690" cstate="print"/>
          <a:stretch>
            <a:fillRect/>
          </a:stretch>
        </p:blipFill>
        <p:spPr>
          <a:xfrm>
            <a:off x="3514240" y="7286807"/>
            <a:ext cx="288786" cy="171261"/>
          </a:xfrm>
          <a:prstGeom prst="rect">
            <a:avLst/>
          </a:prstGeom>
        </p:spPr>
      </p:pic>
      <p:pic>
        <p:nvPicPr>
          <p:cNvPr id="711" name="bg object 711"/>
          <p:cNvPicPr/>
          <p:nvPr/>
        </p:nvPicPr>
        <p:blipFill>
          <a:blip r:embed="rId691" cstate="print"/>
          <a:stretch>
            <a:fillRect/>
          </a:stretch>
        </p:blipFill>
        <p:spPr>
          <a:xfrm>
            <a:off x="3904535" y="6792076"/>
            <a:ext cx="380657" cy="659676"/>
          </a:xfrm>
          <a:prstGeom prst="rect">
            <a:avLst/>
          </a:prstGeom>
        </p:spPr>
      </p:pic>
      <p:pic>
        <p:nvPicPr>
          <p:cNvPr id="712" name="bg object 712"/>
          <p:cNvPicPr/>
          <p:nvPr/>
        </p:nvPicPr>
        <p:blipFill>
          <a:blip r:embed="rId692" cstate="print"/>
          <a:stretch>
            <a:fillRect/>
          </a:stretch>
        </p:blipFill>
        <p:spPr>
          <a:xfrm>
            <a:off x="3895005" y="6788865"/>
            <a:ext cx="203017" cy="554993"/>
          </a:xfrm>
          <a:prstGeom prst="rect">
            <a:avLst/>
          </a:prstGeom>
        </p:spPr>
      </p:pic>
      <p:pic>
        <p:nvPicPr>
          <p:cNvPr id="713" name="bg object 713"/>
          <p:cNvPicPr/>
          <p:nvPr/>
        </p:nvPicPr>
        <p:blipFill>
          <a:blip r:embed="rId693" cstate="print"/>
          <a:stretch>
            <a:fillRect/>
          </a:stretch>
        </p:blipFill>
        <p:spPr>
          <a:xfrm>
            <a:off x="3996514" y="7286807"/>
            <a:ext cx="288679" cy="171261"/>
          </a:xfrm>
          <a:prstGeom prst="rect">
            <a:avLst/>
          </a:prstGeom>
        </p:spPr>
      </p:pic>
      <p:pic>
        <p:nvPicPr>
          <p:cNvPr id="714" name="bg object 714"/>
          <p:cNvPicPr/>
          <p:nvPr/>
        </p:nvPicPr>
        <p:blipFill>
          <a:blip r:embed="rId694" cstate="print"/>
          <a:stretch>
            <a:fillRect/>
          </a:stretch>
        </p:blipFill>
        <p:spPr>
          <a:xfrm>
            <a:off x="3812556" y="7131387"/>
            <a:ext cx="82449" cy="95156"/>
          </a:xfrm>
          <a:prstGeom prst="rect">
            <a:avLst/>
          </a:prstGeom>
        </p:spPr>
      </p:pic>
      <p:pic>
        <p:nvPicPr>
          <p:cNvPr id="715" name="bg object 715"/>
          <p:cNvPicPr/>
          <p:nvPr/>
        </p:nvPicPr>
        <p:blipFill>
          <a:blip r:embed="rId695" cstate="print"/>
          <a:stretch>
            <a:fillRect/>
          </a:stretch>
        </p:blipFill>
        <p:spPr>
          <a:xfrm>
            <a:off x="3806131" y="7179019"/>
            <a:ext cx="88873" cy="104576"/>
          </a:xfrm>
          <a:prstGeom prst="rect">
            <a:avLst/>
          </a:prstGeom>
        </p:spPr>
      </p:pic>
      <p:pic>
        <p:nvPicPr>
          <p:cNvPr id="716" name="bg object 716"/>
          <p:cNvPicPr/>
          <p:nvPr/>
        </p:nvPicPr>
        <p:blipFill>
          <a:blip r:embed="rId696" cstate="print"/>
          <a:stretch>
            <a:fillRect/>
          </a:stretch>
        </p:blipFill>
        <p:spPr>
          <a:xfrm>
            <a:off x="3904535" y="7242386"/>
            <a:ext cx="82449" cy="98368"/>
          </a:xfrm>
          <a:prstGeom prst="rect">
            <a:avLst/>
          </a:prstGeom>
        </p:spPr>
      </p:pic>
      <p:pic>
        <p:nvPicPr>
          <p:cNvPr id="717" name="bg object 717"/>
          <p:cNvPicPr/>
          <p:nvPr/>
        </p:nvPicPr>
        <p:blipFill>
          <a:blip r:embed="rId697" cstate="print"/>
          <a:stretch>
            <a:fillRect/>
          </a:stretch>
        </p:blipFill>
        <p:spPr>
          <a:xfrm>
            <a:off x="3806131" y="7232860"/>
            <a:ext cx="98403" cy="107894"/>
          </a:xfrm>
          <a:prstGeom prst="rect">
            <a:avLst/>
          </a:prstGeom>
        </p:spPr>
      </p:pic>
      <p:pic>
        <p:nvPicPr>
          <p:cNvPr id="718" name="bg object 718"/>
          <p:cNvPicPr/>
          <p:nvPr/>
        </p:nvPicPr>
        <p:blipFill>
          <a:blip r:embed="rId698" cstate="print"/>
          <a:stretch>
            <a:fillRect/>
          </a:stretch>
        </p:blipFill>
        <p:spPr>
          <a:xfrm>
            <a:off x="3796602" y="7118757"/>
            <a:ext cx="199912" cy="234627"/>
          </a:xfrm>
          <a:prstGeom prst="rect">
            <a:avLst/>
          </a:prstGeom>
        </p:spPr>
      </p:pic>
      <p:pic>
        <p:nvPicPr>
          <p:cNvPr id="719" name="bg object 719"/>
          <p:cNvPicPr/>
          <p:nvPr/>
        </p:nvPicPr>
        <p:blipFill>
          <a:blip r:embed="rId699" cstate="print"/>
          <a:stretch>
            <a:fillRect/>
          </a:stretch>
        </p:blipFill>
        <p:spPr>
          <a:xfrm>
            <a:off x="3895005" y="7115546"/>
            <a:ext cx="107826" cy="180787"/>
          </a:xfrm>
          <a:prstGeom prst="rect">
            <a:avLst/>
          </a:prstGeom>
        </p:spPr>
      </p:pic>
      <p:pic>
        <p:nvPicPr>
          <p:cNvPr id="720" name="bg object 720"/>
          <p:cNvPicPr/>
          <p:nvPr/>
        </p:nvPicPr>
        <p:blipFill>
          <a:blip r:embed="rId700" cstate="print"/>
          <a:stretch>
            <a:fillRect/>
          </a:stretch>
        </p:blipFill>
        <p:spPr>
          <a:xfrm>
            <a:off x="3504817" y="6782550"/>
            <a:ext cx="390187" cy="675518"/>
          </a:xfrm>
          <a:prstGeom prst="rect">
            <a:avLst/>
          </a:prstGeom>
        </p:spPr>
      </p:pic>
      <p:pic>
        <p:nvPicPr>
          <p:cNvPr id="721" name="bg object 721"/>
          <p:cNvPicPr/>
          <p:nvPr/>
        </p:nvPicPr>
        <p:blipFill>
          <a:blip r:embed="rId701" cstate="print"/>
          <a:stretch>
            <a:fillRect/>
          </a:stretch>
        </p:blipFill>
        <p:spPr>
          <a:xfrm>
            <a:off x="4094917" y="7458068"/>
            <a:ext cx="190275" cy="117313"/>
          </a:xfrm>
          <a:prstGeom prst="rect">
            <a:avLst/>
          </a:prstGeom>
        </p:spPr>
      </p:pic>
      <p:pic>
        <p:nvPicPr>
          <p:cNvPr id="722" name="bg object 722"/>
          <p:cNvPicPr/>
          <p:nvPr/>
        </p:nvPicPr>
        <p:blipFill>
          <a:blip r:embed="rId702" cstate="print"/>
          <a:stretch>
            <a:fillRect/>
          </a:stretch>
        </p:blipFill>
        <p:spPr>
          <a:xfrm>
            <a:off x="3514240" y="7458068"/>
            <a:ext cx="190382" cy="117313"/>
          </a:xfrm>
          <a:prstGeom prst="rect">
            <a:avLst/>
          </a:prstGeom>
        </p:spPr>
      </p:pic>
      <p:pic>
        <p:nvPicPr>
          <p:cNvPr id="723" name="bg object 723"/>
          <p:cNvPicPr/>
          <p:nvPr/>
        </p:nvPicPr>
        <p:blipFill>
          <a:blip r:embed="rId703" cstate="print"/>
          <a:stretch>
            <a:fillRect/>
          </a:stretch>
        </p:blipFill>
        <p:spPr>
          <a:xfrm>
            <a:off x="3904535" y="7572278"/>
            <a:ext cx="183957" cy="114102"/>
          </a:xfrm>
          <a:prstGeom prst="rect">
            <a:avLst/>
          </a:prstGeom>
        </p:spPr>
      </p:pic>
      <p:pic>
        <p:nvPicPr>
          <p:cNvPr id="724" name="bg object 724"/>
          <p:cNvPicPr/>
          <p:nvPr/>
        </p:nvPicPr>
        <p:blipFill>
          <a:blip r:embed="rId704" cstate="print"/>
          <a:stretch>
            <a:fillRect/>
          </a:stretch>
        </p:blipFill>
        <p:spPr>
          <a:xfrm>
            <a:off x="3701517" y="7565962"/>
            <a:ext cx="203017" cy="123629"/>
          </a:xfrm>
          <a:prstGeom prst="rect">
            <a:avLst/>
          </a:prstGeom>
        </p:spPr>
      </p:pic>
      <p:pic>
        <p:nvPicPr>
          <p:cNvPr id="725" name="bg object 725"/>
          <p:cNvPicPr/>
          <p:nvPr/>
        </p:nvPicPr>
        <p:blipFill>
          <a:blip r:embed="rId705" cstate="print"/>
          <a:stretch>
            <a:fillRect/>
          </a:stretch>
        </p:blipFill>
        <p:spPr>
          <a:xfrm>
            <a:off x="4085388" y="7565962"/>
            <a:ext cx="12635" cy="12630"/>
          </a:xfrm>
          <a:prstGeom prst="rect">
            <a:avLst/>
          </a:prstGeom>
        </p:spPr>
      </p:pic>
      <p:pic>
        <p:nvPicPr>
          <p:cNvPr id="726" name="bg object 726"/>
          <p:cNvPicPr/>
          <p:nvPr/>
        </p:nvPicPr>
        <p:blipFill>
          <a:blip r:embed="rId706" cstate="print"/>
          <a:stretch>
            <a:fillRect/>
          </a:stretch>
        </p:blipFill>
        <p:spPr>
          <a:xfrm>
            <a:off x="3504817" y="7451753"/>
            <a:ext cx="15847" cy="15841"/>
          </a:xfrm>
          <a:prstGeom prst="rect">
            <a:avLst/>
          </a:prstGeom>
        </p:spPr>
      </p:pic>
      <p:pic>
        <p:nvPicPr>
          <p:cNvPr id="727" name="bg object 727"/>
          <p:cNvPicPr/>
          <p:nvPr/>
        </p:nvPicPr>
        <p:blipFill>
          <a:blip r:embed="rId707" cstate="print"/>
          <a:stretch>
            <a:fillRect/>
          </a:stretch>
        </p:blipFill>
        <p:spPr>
          <a:xfrm>
            <a:off x="3895005" y="6779339"/>
            <a:ext cx="399717" cy="688255"/>
          </a:xfrm>
          <a:prstGeom prst="rect">
            <a:avLst/>
          </a:prstGeom>
        </p:spPr>
      </p:pic>
      <p:pic>
        <p:nvPicPr>
          <p:cNvPr id="728" name="bg object 728"/>
          <p:cNvPicPr/>
          <p:nvPr/>
        </p:nvPicPr>
        <p:blipFill>
          <a:blip r:embed="rId708" cstate="print"/>
          <a:stretch>
            <a:fillRect/>
          </a:stretch>
        </p:blipFill>
        <p:spPr>
          <a:xfrm>
            <a:off x="4294723" y="6341660"/>
            <a:ext cx="767847" cy="888095"/>
          </a:xfrm>
          <a:prstGeom prst="rect">
            <a:avLst/>
          </a:prstGeom>
        </p:spPr>
      </p:pic>
      <p:pic>
        <p:nvPicPr>
          <p:cNvPr id="729" name="bg object 729"/>
          <p:cNvPicPr/>
          <p:nvPr/>
        </p:nvPicPr>
        <p:blipFill>
          <a:blip r:embed="rId709" cstate="print"/>
          <a:stretch>
            <a:fillRect/>
          </a:stretch>
        </p:blipFill>
        <p:spPr>
          <a:xfrm>
            <a:off x="4285193" y="6563764"/>
            <a:ext cx="393400" cy="672306"/>
          </a:xfrm>
          <a:prstGeom prst="rect">
            <a:avLst/>
          </a:prstGeom>
        </p:spPr>
      </p:pic>
      <p:pic>
        <p:nvPicPr>
          <p:cNvPr id="730" name="bg object 730"/>
          <p:cNvPicPr/>
          <p:nvPr/>
        </p:nvPicPr>
        <p:blipFill>
          <a:blip r:embed="rId710" cstate="print"/>
          <a:stretch>
            <a:fillRect/>
          </a:stretch>
        </p:blipFill>
        <p:spPr>
          <a:xfrm>
            <a:off x="4285193" y="6332240"/>
            <a:ext cx="777377" cy="234627"/>
          </a:xfrm>
          <a:prstGeom prst="rect">
            <a:avLst/>
          </a:prstGeom>
        </p:spPr>
      </p:pic>
      <p:pic>
        <p:nvPicPr>
          <p:cNvPr id="731" name="bg object 731"/>
          <p:cNvPicPr/>
          <p:nvPr/>
        </p:nvPicPr>
        <p:blipFill>
          <a:blip r:embed="rId711" cstate="print"/>
          <a:stretch>
            <a:fillRect/>
          </a:stretch>
        </p:blipFill>
        <p:spPr>
          <a:xfrm>
            <a:off x="4669170" y="6563764"/>
            <a:ext cx="402929" cy="675518"/>
          </a:xfrm>
          <a:prstGeom prst="rect">
            <a:avLst/>
          </a:prstGeom>
        </p:spPr>
      </p:pic>
      <p:pic>
        <p:nvPicPr>
          <p:cNvPr id="732" name="bg object 732"/>
          <p:cNvPicPr/>
          <p:nvPr/>
        </p:nvPicPr>
        <p:blipFill>
          <a:blip r:embed="rId712" cstate="print"/>
          <a:stretch>
            <a:fillRect/>
          </a:stretch>
        </p:blipFill>
        <p:spPr>
          <a:xfrm>
            <a:off x="4285193" y="7001336"/>
            <a:ext cx="9529" cy="15948"/>
          </a:xfrm>
          <a:prstGeom prst="rect">
            <a:avLst/>
          </a:prstGeom>
        </p:spPr>
      </p:pic>
      <p:pic>
        <p:nvPicPr>
          <p:cNvPr id="733" name="bg object 733"/>
          <p:cNvPicPr/>
          <p:nvPr/>
        </p:nvPicPr>
        <p:blipFill>
          <a:blip r:embed="rId713" cstate="print"/>
          <a:stretch>
            <a:fillRect/>
          </a:stretch>
        </p:blipFill>
        <p:spPr>
          <a:xfrm>
            <a:off x="5271905" y="7296333"/>
            <a:ext cx="180852" cy="155419"/>
          </a:xfrm>
          <a:prstGeom prst="rect">
            <a:avLst/>
          </a:prstGeom>
        </p:spPr>
      </p:pic>
      <p:pic>
        <p:nvPicPr>
          <p:cNvPr id="734" name="bg object 734"/>
          <p:cNvPicPr/>
          <p:nvPr/>
        </p:nvPicPr>
        <p:blipFill>
          <a:blip r:embed="rId714" cstate="print"/>
          <a:stretch>
            <a:fillRect/>
          </a:stretch>
        </p:blipFill>
        <p:spPr>
          <a:xfrm>
            <a:off x="5462288" y="7017285"/>
            <a:ext cx="180852" cy="155312"/>
          </a:xfrm>
          <a:prstGeom prst="rect">
            <a:avLst/>
          </a:prstGeom>
        </p:spPr>
      </p:pic>
      <p:pic>
        <p:nvPicPr>
          <p:cNvPr id="735" name="bg object 735"/>
          <p:cNvPicPr/>
          <p:nvPr/>
        </p:nvPicPr>
        <p:blipFill>
          <a:blip r:embed="rId715" cstate="print"/>
          <a:stretch>
            <a:fillRect/>
          </a:stretch>
        </p:blipFill>
        <p:spPr>
          <a:xfrm>
            <a:off x="5265588" y="7014074"/>
            <a:ext cx="196700" cy="332995"/>
          </a:xfrm>
          <a:prstGeom prst="rect">
            <a:avLst/>
          </a:prstGeom>
        </p:spPr>
      </p:pic>
      <p:pic>
        <p:nvPicPr>
          <p:cNvPr id="736" name="bg object 736"/>
          <p:cNvPicPr/>
          <p:nvPr/>
        </p:nvPicPr>
        <p:blipFill>
          <a:blip r:embed="rId716" cstate="print"/>
          <a:stretch>
            <a:fillRect/>
          </a:stretch>
        </p:blipFill>
        <p:spPr>
          <a:xfrm>
            <a:off x="5367097" y="7242386"/>
            <a:ext cx="85661" cy="98368"/>
          </a:xfrm>
          <a:prstGeom prst="rect">
            <a:avLst/>
          </a:prstGeom>
        </p:spPr>
      </p:pic>
      <p:pic>
        <p:nvPicPr>
          <p:cNvPr id="737" name="bg object 737"/>
          <p:cNvPicPr/>
          <p:nvPr/>
        </p:nvPicPr>
        <p:blipFill>
          <a:blip r:embed="rId717" cstate="print"/>
          <a:stretch>
            <a:fillRect/>
          </a:stretch>
        </p:blipFill>
        <p:spPr>
          <a:xfrm>
            <a:off x="5462288" y="7131387"/>
            <a:ext cx="82449" cy="95156"/>
          </a:xfrm>
          <a:prstGeom prst="rect">
            <a:avLst/>
          </a:prstGeom>
        </p:spPr>
      </p:pic>
      <p:pic>
        <p:nvPicPr>
          <p:cNvPr id="738" name="bg object 738"/>
          <p:cNvPicPr/>
          <p:nvPr/>
        </p:nvPicPr>
        <p:blipFill>
          <a:blip r:embed="rId718" cstate="print"/>
          <a:stretch>
            <a:fillRect/>
          </a:stretch>
        </p:blipFill>
        <p:spPr>
          <a:xfrm>
            <a:off x="5360779" y="7118757"/>
            <a:ext cx="193487" cy="231523"/>
          </a:xfrm>
          <a:prstGeom prst="rect">
            <a:avLst/>
          </a:prstGeom>
        </p:spPr>
      </p:pic>
      <p:pic>
        <p:nvPicPr>
          <p:cNvPr id="739" name="bg object 739"/>
          <p:cNvPicPr/>
          <p:nvPr/>
        </p:nvPicPr>
        <p:blipFill>
          <a:blip r:embed="rId719" cstate="print"/>
          <a:stretch>
            <a:fillRect/>
          </a:stretch>
        </p:blipFill>
        <p:spPr>
          <a:xfrm>
            <a:off x="5354462" y="7115546"/>
            <a:ext cx="107826" cy="180787"/>
          </a:xfrm>
          <a:prstGeom prst="rect">
            <a:avLst/>
          </a:prstGeom>
        </p:spPr>
      </p:pic>
      <p:pic>
        <p:nvPicPr>
          <p:cNvPr id="740" name="bg object 740"/>
          <p:cNvPicPr/>
          <p:nvPr/>
        </p:nvPicPr>
        <p:blipFill>
          <a:blip r:embed="rId720" cstate="print"/>
          <a:stretch>
            <a:fillRect/>
          </a:stretch>
        </p:blipFill>
        <p:spPr>
          <a:xfrm>
            <a:off x="5262376" y="7347069"/>
            <a:ext cx="190382" cy="110998"/>
          </a:xfrm>
          <a:prstGeom prst="rect">
            <a:avLst/>
          </a:prstGeom>
        </p:spPr>
      </p:pic>
      <p:pic>
        <p:nvPicPr>
          <p:cNvPr id="741" name="bg object 741"/>
          <p:cNvPicPr/>
          <p:nvPr/>
        </p:nvPicPr>
        <p:blipFill>
          <a:blip r:embed="rId721" cstate="print"/>
          <a:stretch>
            <a:fillRect/>
          </a:stretch>
        </p:blipFill>
        <p:spPr>
          <a:xfrm>
            <a:off x="5462288" y="7007758"/>
            <a:ext cx="190382" cy="114102"/>
          </a:xfrm>
          <a:prstGeom prst="rect">
            <a:avLst/>
          </a:prstGeom>
        </p:spPr>
      </p:pic>
      <p:pic>
        <p:nvPicPr>
          <p:cNvPr id="742" name="bg object 742"/>
          <p:cNvPicPr/>
          <p:nvPr/>
        </p:nvPicPr>
        <p:blipFill>
          <a:blip r:embed="rId722" cstate="print"/>
          <a:stretch>
            <a:fillRect/>
          </a:stretch>
        </p:blipFill>
        <p:spPr>
          <a:xfrm>
            <a:off x="5259270" y="7004547"/>
            <a:ext cx="203017" cy="348837"/>
          </a:xfrm>
          <a:prstGeom prst="rect">
            <a:avLst/>
          </a:prstGeom>
        </p:spPr>
      </p:pic>
      <p:pic>
        <p:nvPicPr>
          <p:cNvPr id="743" name="bg object 743"/>
          <p:cNvPicPr/>
          <p:nvPr/>
        </p:nvPicPr>
        <p:blipFill>
          <a:blip r:embed="rId723" cstate="print"/>
          <a:stretch>
            <a:fillRect/>
          </a:stretch>
        </p:blipFill>
        <p:spPr>
          <a:xfrm>
            <a:off x="4688123" y="8365109"/>
            <a:ext cx="374447" cy="434468"/>
          </a:xfrm>
          <a:prstGeom prst="rect">
            <a:avLst/>
          </a:prstGeom>
        </p:spPr>
      </p:pic>
      <p:pic>
        <p:nvPicPr>
          <p:cNvPr id="744" name="bg object 744"/>
          <p:cNvPicPr/>
          <p:nvPr/>
        </p:nvPicPr>
        <p:blipFill>
          <a:blip r:embed="rId724" cstate="print"/>
          <a:stretch>
            <a:fillRect/>
          </a:stretch>
        </p:blipFill>
        <p:spPr>
          <a:xfrm>
            <a:off x="4285193" y="8362005"/>
            <a:ext cx="383977" cy="443994"/>
          </a:xfrm>
          <a:prstGeom prst="rect">
            <a:avLst/>
          </a:prstGeom>
        </p:spPr>
      </p:pic>
      <p:pic>
        <p:nvPicPr>
          <p:cNvPr id="745" name="bg object 745"/>
          <p:cNvPicPr/>
          <p:nvPr/>
        </p:nvPicPr>
        <p:blipFill>
          <a:blip r:embed="rId725" cstate="print"/>
          <a:stretch>
            <a:fillRect/>
          </a:stretch>
        </p:blipFill>
        <p:spPr>
          <a:xfrm>
            <a:off x="5062570" y="8362005"/>
            <a:ext cx="9529" cy="440783"/>
          </a:xfrm>
          <a:prstGeom prst="rect">
            <a:avLst/>
          </a:prstGeom>
        </p:spPr>
      </p:pic>
      <p:pic>
        <p:nvPicPr>
          <p:cNvPr id="746" name="bg object 746"/>
          <p:cNvPicPr/>
          <p:nvPr/>
        </p:nvPicPr>
        <p:blipFill>
          <a:blip r:embed="rId726" cstate="print"/>
          <a:stretch>
            <a:fillRect/>
          </a:stretch>
        </p:blipFill>
        <p:spPr>
          <a:xfrm>
            <a:off x="4688123" y="9265836"/>
            <a:ext cx="374447" cy="431363"/>
          </a:xfrm>
          <a:prstGeom prst="rect">
            <a:avLst/>
          </a:prstGeom>
        </p:spPr>
      </p:pic>
      <p:pic>
        <p:nvPicPr>
          <p:cNvPr id="747" name="bg object 747"/>
          <p:cNvPicPr/>
          <p:nvPr/>
        </p:nvPicPr>
        <p:blipFill>
          <a:blip r:embed="rId727" cstate="print"/>
          <a:stretch>
            <a:fillRect/>
          </a:stretch>
        </p:blipFill>
        <p:spPr>
          <a:xfrm>
            <a:off x="3907640" y="8815526"/>
            <a:ext cx="377552" cy="434468"/>
          </a:xfrm>
          <a:prstGeom prst="rect">
            <a:avLst/>
          </a:prstGeom>
        </p:spPr>
      </p:pic>
      <p:pic>
        <p:nvPicPr>
          <p:cNvPr id="748" name="bg object 748"/>
          <p:cNvPicPr/>
          <p:nvPr/>
        </p:nvPicPr>
        <p:blipFill>
          <a:blip r:embed="rId728" cstate="print"/>
          <a:stretch>
            <a:fillRect/>
          </a:stretch>
        </p:blipFill>
        <p:spPr>
          <a:xfrm>
            <a:off x="4294722" y="9265836"/>
            <a:ext cx="374447" cy="431363"/>
          </a:xfrm>
          <a:prstGeom prst="rect">
            <a:avLst/>
          </a:prstGeom>
        </p:spPr>
      </p:pic>
      <p:pic>
        <p:nvPicPr>
          <p:cNvPr id="749" name="bg object 749"/>
          <p:cNvPicPr/>
          <p:nvPr/>
        </p:nvPicPr>
        <p:blipFill>
          <a:blip r:embed="rId729" cstate="print"/>
          <a:stretch>
            <a:fillRect/>
          </a:stretch>
        </p:blipFill>
        <p:spPr>
          <a:xfrm>
            <a:off x="4681805" y="8815526"/>
            <a:ext cx="380765" cy="656465"/>
          </a:xfrm>
          <a:prstGeom prst="rect">
            <a:avLst/>
          </a:prstGeom>
        </p:spPr>
      </p:pic>
      <p:pic>
        <p:nvPicPr>
          <p:cNvPr id="750" name="bg object 750"/>
          <p:cNvPicPr/>
          <p:nvPr/>
        </p:nvPicPr>
        <p:blipFill>
          <a:blip r:embed="rId730" cstate="print"/>
          <a:stretch>
            <a:fillRect/>
          </a:stretch>
        </p:blipFill>
        <p:spPr>
          <a:xfrm>
            <a:off x="4681805" y="8977261"/>
            <a:ext cx="98403" cy="168049"/>
          </a:xfrm>
          <a:prstGeom prst="rect">
            <a:avLst/>
          </a:prstGeom>
        </p:spPr>
      </p:pic>
      <p:pic>
        <p:nvPicPr>
          <p:cNvPr id="751" name="bg object 751"/>
          <p:cNvPicPr/>
          <p:nvPr/>
        </p:nvPicPr>
        <p:blipFill>
          <a:blip r:embed="rId731" cstate="print"/>
          <a:stretch>
            <a:fillRect/>
          </a:stretch>
        </p:blipFill>
        <p:spPr>
          <a:xfrm>
            <a:off x="4294722" y="8815526"/>
            <a:ext cx="377552" cy="656465"/>
          </a:xfrm>
          <a:prstGeom prst="rect">
            <a:avLst/>
          </a:prstGeom>
        </p:spPr>
      </p:pic>
      <p:pic>
        <p:nvPicPr>
          <p:cNvPr id="752" name="bg object 752"/>
          <p:cNvPicPr/>
          <p:nvPr/>
        </p:nvPicPr>
        <p:blipFill>
          <a:blip r:embed="rId732" cstate="print"/>
          <a:stretch>
            <a:fillRect/>
          </a:stretch>
        </p:blipFill>
        <p:spPr>
          <a:xfrm>
            <a:off x="4577084" y="8977261"/>
            <a:ext cx="104721" cy="497941"/>
          </a:xfrm>
          <a:prstGeom prst="rect">
            <a:avLst/>
          </a:prstGeom>
        </p:spPr>
      </p:pic>
      <p:pic>
        <p:nvPicPr>
          <p:cNvPr id="753" name="bg object 753"/>
          <p:cNvPicPr/>
          <p:nvPr/>
        </p:nvPicPr>
        <p:blipFill>
          <a:blip r:embed="rId733" cstate="print"/>
          <a:stretch>
            <a:fillRect/>
          </a:stretch>
        </p:blipFill>
        <p:spPr>
          <a:xfrm>
            <a:off x="4586614" y="8983576"/>
            <a:ext cx="95191" cy="164945"/>
          </a:xfrm>
          <a:prstGeom prst="rect">
            <a:avLst/>
          </a:prstGeom>
        </p:spPr>
      </p:pic>
      <p:pic>
        <p:nvPicPr>
          <p:cNvPr id="754" name="bg object 754"/>
          <p:cNvPicPr/>
          <p:nvPr/>
        </p:nvPicPr>
        <p:blipFill>
          <a:blip r:embed="rId734" cstate="print"/>
          <a:stretch>
            <a:fillRect/>
          </a:stretch>
        </p:blipFill>
        <p:spPr>
          <a:xfrm>
            <a:off x="4681805" y="9253098"/>
            <a:ext cx="380765" cy="228419"/>
          </a:xfrm>
          <a:prstGeom prst="rect">
            <a:avLst/>
          </a:prstGeom>
        </p:spPr>
      </p:pic>
      <p:pic>
        <p:nvPicPr>
          <p:cNvPr id="755" name="bg object 755"/>
          <p:cNvPicPr/>
          <p:nvPr/>
        </p:nvPicPr>
        <p:blipFill>
          <a:blip r:embed="rId735" cstate="print"/>
          <a:stretch>
            <a:fillRect/>
          </a:stretch>
        </p:blipFill>
        <p:spPr>
          <a:xfrm>
            <a:off x="4285193" y="8812315"/>
            <a:ext cx="9529" cy="440783"/>
          </a:xfrm>
          <a:prstGeom prst="rect">
            <a:avLst/>
          </a:prstGeom>
        </p:spPr>
      </p:pic>
      <p:pic>
        <p:nvPicPr>
          <p:cNvPr id="756" name="bg object 756"/>
          <p:cNvPicPr/>
          <p:nvPr/>
        </p:nvPicPr>
        <p:blipFill>
          <a:blip r:embed="rId736" cstate="print"/>
          <a:stretch>
            <a:fillRect/>
          </a:stretch>
        </p:blipFill>
        <p:spPr>
          <a:xfrm>
            <a:off x="4294722" y="9253098"/>
            <a:ext cx="387082" cy="228419"/>
          </a:xfrm>
          <a:prstGeom prst="rect">
            <a:avLst/>
          </a:prstGeom>
        </p:spPr>
      </p:pic>
      <p:pic>
        <p:nvPicPr>
          <p:cNvPr id="757" name="bg object 757"/>
          <p:cNvPicPr/>
          <p:nvPr/>
        </p:nvPicPr>
        <p:blipFill>
          <a:blip r:embed="rId737" cstate="print"/>
          <a:stretch>
            <a:fillRect/>
          </a:stretch>
        </p:blipFill>
        <p:spPr>
          <a:xfrm>
            <a:off x="3907640" y="9713042"/>
            <a:ext cx="377552" cy="434468"/>
          </a:xfrm>
          <a:prstGeom prst="rect">
            <a:avLst/>
          </a:prstGeom>
        </p:spPr>
      </p:pic>
      <p:pic>
        <p:nvPicPr>
          <p:cNvPr id="758" name="bg object 758"/>
          <p:cNvPicPr/>
          <p:nvPr/>
        </p:nvPicPr>
        <p:blipFill>
          <a:blip r:embed="rId738" cstate="print"/>
          <a:stretch>
            <a:fillRect/>
          </a:stretch>
        </p:blipFill>
        <p:spPr>
          <a:xfrm>
            <a:off x="3907640" y="9265836"/>
            <a:ext cx="377552" cy="431363"/>
          </a:xfrm>
          <a:prstGeom prst="rect">
            <a:avLst/>
          </a:prstGeom>
        </p:spPr>
      </p:pic>
      <p:pic>
        <p:nvPicPr>
          <p:cNvPr id="759" name="bg object 759"/>
          <p:cNvPicPr/>
          <p:nvPr/>
        </p:nvPicPr>
        <p:blipFill>
          <a:blip r:embed="rId739" cstate="print"/>
          <a:stretch>
            <a:fillRect/>
          </a:stretch>
        </p:blipFill>
        <p:spPr>
          <a:xfrm>
            <a:off x="3904535" y="9040628"/>
            <a:ext cx="374340" cy="431363"/>
          </a:xfrm>
          <a:prstGeom prst="rect">
            <a:avLst/>
          </a:prstGeom>
        </p:spPr>
      </p:pic>
      <p:pic>
        <p:nvPicPr>
          <p:cNvPr id="760" name="bg object 760"/>
          <p:cNvPicPr/>
          <p:nvPr/>
        </p:nvPicPr>
        <p:blipFill>
          <a:blip r:embed="rId740" cstate="print"/>
          <a:stretch>
            <a:fillRect/>
          </a:stretch>
        </p:blipFill>
        <p:spPr>
          <a:xfrm>
            <a:off x="3904535" y="9256310"/>
            <a:ext cx="380657" cy="225208"/>
          </a:xfrm>
          <a:prstGeom prst="rect">
            <a:avLst/>
          </a:prstGeom>
        </p:spPr>
      </p:pic>
      <p:pic>
        <p:nvPicPr>
          <p:cNvPr id="761" name="bg object 761"/>
          <p:cNvPicPr/>
          <p:nvPr/>
        </p:nvPicPr>
        <p:blipFill>
          <a:blip r:embed="rId741" cstate="print"/>
          <a:stretch>
            <a:fillRect/>
          </a:stretch>
        </p:blipFill>
        <p:spPr>
          <a:xfrm>
            <a:off x="3904535" y="9487833"/>
            <a:ext cx="374340" cy="434500"/>
          </a:xfrm>
          <a:prstGeom prst="rect">
            <a:avLst/>
          </a:prstGeom>
        </p:spPr>
      </p:pic>
      <p:pic>
        <p:nvPicPr>
          <p:cNvPr id="762" name="bg object 762"/>
          <p:cNvPicPr/>
          <p:nvPr/>
        </p:nvPicPr>
        <p:blipFill>
          <a:blip r:embed="rId742" cstate="print"/>
          <a:stretch>
            <a:fillRect/>
          </a:stretch>
        </p:blipFill>
        <p:spPr>
          <a:xfrm>
            <a:off x="3904535" y="9031101"/>
            <a:ext cx="390187" cy="675625"/>
          </a:xfrm>
          <a:prstGeom prst="rect">
            <a:avLst/>
          </a:prstGeom>
        </p:spPr>
      </p:pic>
      <p:pic>
        <p:nvPicPr>
          <p:cNvPr id="763" name="bg object 763"/>
          <p:cNvPicPr/>
          <p:nvPr/>
        </p:nvPicPr>
        <p:blipFill>
          <a:blip r:embed="rId743" cstate="print"/>
          <a:stretch>
            <a:fillRect/>
          </a:stretch>
        </p:blipFill>
        <p:spPr>
          <a:xfrm>
            <a:off x="3904535" y="9697200"/>
            <a:ext cx="383870" cy="234649"/>
          </a:xfrm>
          <a:prstGeom prst="rect">
            <a:avLst/>
          </a:prstGeom>
        </p:spPr>
      </p:pic>
      <p:pic>
        <p:nvPicPr>
          <p:cNvPr id="764" name="bg object 764"/>
          <p:cNvPicPr/>
          <p:nvPr/>
        </p:nvPicPr>
        <p:blipFill>
          <a:blip r:embed="rId744" cstate="print"/>
          <a:stretch>
            <a:fillRect/>
          </a:stretch>
        </p:blipFill>
        <p:spPr>
          <a:xfrm>
            <a:off x="4297935" y="8587107"/>
            <a:ext cx="761422" cy="383731"/>
          </a:xfrm>
          <a:prstGeom prst="rect">
            <a:avLst/>
          </a:prstGeom>
        </p:spPr>
      </p:pic>
      <p:pic>
        <p:nvPicPr>
          <p:cNvPr id="765" name="bg object 765"/>
          <p:cNvPicPr/>
          <p:nvPr/>
        </p:nvPicPr>
        <p:blipFill>
          <a:blip r:embed="rId745" cstate="print"/>
          <a:stretch>
            <a:fillRect/>
          </a:stretch>
        </p:blipFill>
        <p:spPr>
          <a:xfrm>
            <a:off x="4580296" y="8913787"/>
            <a:ext cx="196700" cy="114209"/>
          </a:xfrm>
          <a:prstGeom prst="rect">
            <a:avLst/>
          </a:prstGeom>
        </p:spPr>
      </p:pic>
      <p:pic>
        <p:nvPicPr>
          <p:cNvPr id="766" name="bg object 766"/>
          <p:cNvPicPr/>
          <p:nvPr/>
        </p:nvPicPr>
        <p:blipFill>
          <a:blip r:embed="rId746" cstate="print"/>
          <a:stretch>
            <a:fillRect/>
          </a:stretch>
        </p:blipFill>
        <p:spPr>
          <a:xfrm>
            <a:off x="4589826" y="8806000"/>
            <a:ext cx="472743" cy="228312"/>
          </a:xfrm>
          <a:prstGeom prst="rect">
            <a:avLst/>
          </a:prstGeom>
        </p:spPr>
      </p:pic>
      <p:pic>
        <p:nvPicPr>
          <p:cNvPr id="767" name="bg object 767"/>
          <p:cNvPicPr/>
          <p:nvPr/>
        </p:nvPicPr>
        <p:blipFill>
          <a:blip r:embed="rId747" cstate="print"/>
          <a:stretch>
            <a:fillRect/>
          </a:stretch>
        </p:blipFill>
        <p:spPr>
          <a:xfrm>
            <a:off x="4288405" y="8806000"/>
            <a:ext cx="393400" cy="231523"/>
          </a:xfrm>
          <a:prstGeom prst="rect">
            <a:avLst/>
          </a:prstGeom>
        </p:spPr>
      </p:pic>
      <p:pic>
        <p:nvPicPr>
          <p:cNvPr id="768" name="bg object 768"/>
          <p:cNvPicPr/>
          <p:nvPr/>
        </p:nvPicPr>
        <p:blipFill>
          <a:blip r:embed="rId748" cstate="print"/>
          <a:stretch>
            <a:fillRect/>
          </a:stretch>
        </p:blipFill>
        <p:spPr>
          <a:xfrm>
            <a:off x="3895005" y="8806000"/>
            <a:ext cx="393400" cy="1351025"/>
          </a:xfrm>
          <a:prstGeom prst="rect">
            <a:avLst/>
          </a:prstGeom>
        </p:spPr>
      </p:pic>
      <p:pic>
        <p:nvPicPr>
          <p:cNvPr id="769" name="bg object 769"/>
          <p:cNvPicPr/>
          <p:nvPr/>
        </p:nvPicPr>
        <p:blipFill>
          <a:blip r:embed="rId749" cstate="print"/>
          <a:stretch>
            <a:fillRect/>
          </a:stretch>
        </p:blipFill>
        <p:spPr>
          <a:xfrm>
            <a:off x="4285193" y="8584003"/>
            <a:ext cx="783694" cy="228312"/>
          </a:xfrm>
          <a:prstGeom prst="rect">
            <a:avLst/>
          </a:prstGeom>
        </p:spPr>
      </p:pic>
      <p:pic>
        <p:nvPicPr>
          <p:cNvPr id="770" name="bg object 770"/>
          <p:cNvPicPr/>
          <p:nvPr/>
        </p:nvPicPr>
        <p:blipFill>
          <a:blip r:embed="rId750" cstate="print"/>
          <a:stretch>
            <a:fillRect/>
          </a:stretch>
        </p:blipFill>
        <p:spPr>
          <a:xfrm>
            <a:off x="6134837" y="6218030"/>
            <a:ext cx="196807" cy="171261"/>
          </a:xfrm>
          <a:prstGeom prst="rect">
            <a:avLst/>
          </a:prstGeom>
        </p:spPr>
      </p:pic>
      <p:pic>
        <p:nvPicPr>
          <p:cNvPr id="771" name="bg object 771"/>
          <p:cNvPicPr/>
          <p:nvPr/>
        </p:nvPicPr>
        <p:blipFill>
          <a:blip r:embed="rId751" cstate="print"/>
          <a:stretch>
            <a:fillRect/>
          </a:stretch>
        </p:blipFill>
        <p:spPr>
          <a:xfrm>
            <a:off x="5265588" y="7578593"/>
            <a:ext cx="180852" cy="209366"/>
          </a:xfrm>
          <a:prstGeom prst="rect">
            <a:avLst/>
          </a:prstGeom>
        </p:spPr>
      </p:pic>
      <p:pic>
        <p:nvPicPr>
          <p:cNvPr id="772" name="bg object 772"/>
          <p:cNvPicPr/>
          <p:nvPr/>
        </p:nvPicPr>
        <p:blipFill>
          <a:blip r:embed="rId752" cstate="print"/>
          <a:stretch>
            <a:fillRect/>
          </a:stretch>
        </p:blipFill>
        <p:spPr>
          <a:xfrm>
            <a:off x="5271905" y="7467595"/>
            <a:ext cx="180852" cy="209366"/>
          </a:xfrm>
          <a:prstGeom prst="rect">
            <a:avLst/>
          </a:prstGeom>
        </p:spPr>
      </p:pic>
      <p:pic>
        <p:nvPicPr>
          <p:cNvPr id="773" name="bg object 773"/>
          <p:cNvPicPr/>
          <p:nvPr/>
        </p:nvPicPr>
        <p:blipFill>
          <a:blip r:embed="rId753" cstate="print"/>
          <a:stretch>
            <a:fillRect/>
          </a:stretch>
        </p:blipFill>
        <p:spPr>
          <a:xfrm>
            <a:off x="5259270" y="7572278"/>
            <a:ext cx="193487" cy="221997"/>
          </a:xfrm>
          <a:prstGeom prst="rect">
            <a:avLst/>
          </a:prstGeom>
        </p:spPr>
      </p:pic>
      <p:pic>
        <p:nvPicPr>
          <p:cNvPr id="774" name="bg object 774"/>
          <p:cNvPicPr/>
          <p:nvPr/>
        </p:nvPicPr>
        <p:blipFill>
          <a:blip r:embed="rId754" cstate="print"/>
          <a:stretch>
            <a:fillRect/>
          </a:stretch>
        </p:blipFill>
        <p:spPr>
          <a:xfrm>
            <a:off x="5259270" y="7458068"/>
            <a:ext cx="193487" cy="120525"/>
          </a:xfrm>
          <a:prstGeom prst="rect">
            <a:avLst/>
          </a:prstGeom>
        </p:spPr>
      </p:pic>
      <p:pic>
        <p:nvPicPr>
          <p:cNvPr id="775" name="bg object 775"/>
          <p:cNvPicPr/>
          <p:nvPr/>
        </p:nvPicPr>
        <p:blipFill>
          <a:blip r:embed="rId755" cstate="print"/>
          <a:stretch>
            <a:fillRect/>
          </a:stretch>
        </p:blipFill>
        <p:spPr>
          <a:xfrm>
            <a:off x="4878505" y="7914800"/>
            <a:ext cx="184064" cy="434468"/>
          </a:xfrm>
          <a:prstGeom prst="rect">
            <a:avLst/>
          </a:prstGeom>
        </p:spPr>
      </p:pic>
      <p:pic>
        <p:nvPicPr>
          <p:cNvPr id="776" name="bg object 776"/>
          <p:cNvPicPr/>
          <p:nvPr/>
        </p:nvPicPr>
        <p:blipFill>
          <a:blip r:embed="rId756" cstate="print"/>
          <a:stretch>
            <a:fillRect/>
          </a:stretch>
        </p:blipFill>
        <p:spPr>
          <a:xfrm>
            <a:off x="4780209" y="8028903"/>
            <a:ext cx="88766" cy="209366"/>
          </a:xfrm>
          <a:prstGeom prst="rect">
            <a:avLst/>
          </a:prstGeom>
        </p:spPr>
      </p:pic>
      <p:pic>
        <p:nvPicPr>
          <p:cNvPr id="777" name="bg object 777"/>
          <p:cNvPicPr/>
          <p:nvPr/>
        </p:nvPicPr>
        <p:blipFill>
          <a:blip r:embed="rId757" cstate="print"/>
          <a:stretch>
            <a:fillRect/>
          </a:stretch>
        </p:blipFill>
        <p:spPr>
          <a:xfrm>
            <a:off x="4688123" y="8079746"/>
            <a:ext cx="92086" cy="107787"/>
          </a:xfrm>
          <a:prstGeom prst="rect">
            <a:avLst/>
          </a:prstGeom>
        </p:spPr>
      </p:pic>
      <p:pic>
        <p:nvPicPr>
          <p:cNvPr id="778" name="bg object 778"/>
          <p:cNvPicPr/>
          <p:nvPr/>
        </p:nvPicPr>
        <p:blipFill>
          <a:blip r:embed="rId758" cstate="print"/>
          <a:stretch>
            <a:fillRect/>
          </a:stretch>
        </p:blipFill>
        <p:spPr>
          <a:xfrm>
            <a:off x="4868975" y="8022588"/>
            <a:ext cx="9529" cy="218893"/>
          </a:xfrm>
          <a:prstGeom prst="rect">
            <a:avLst/>
          </a:prstGeom>
        </p:spPr>
      </p:pic>
      <p:pic>
        <p:nvPicPr>
          <p:cNvPr id="779" name="bg object 779"/>
          <p:cNvPicPr/>
          <p:nvPr/>
        </p:nvPicPr>
        <p:blipFill>
          <a:blip r:embed="rId759" cstate="print"/>
          <a:stretch>
            <a:fillRect/>
          </a:stretch>
        </p:blipFill>
        <p:spPr>
          <a:xfrm>
            <a:off x="4294722" y="7914800"/>
            <a:ext cx="184064" cy="434468"/>
          </a:xfrm>
          <a:prstGeom prst="rect">
            <a:avLst/>
          </a:prstGeom>
        </p:spPr>
      </p:pic>
      <p:pic>
        <p:nvPicPr>
          <p:cNvPr id="780" name="bg object 780"/>
          <p:cNvPicPr/>
          <p:nvPr/>
        </p:nvPicPr>
        <p:blipFill>
          <a:blip r:embed="rId760" cstate="print"/>
          <a:stretch>
            <a:fillRect/>
          </a:stretch>
        </p:blipFill>
        <p:spPr>
          <a:xfrm>
            <a:off x="4488317" y="8028903"/>
            <a:ext cx="88766" cy="209366"/>
          </a:xfrm>
          <a:prstGeom prst="rect">
            <a:avLst/>
          </a:prstGeom>
        </p:spPr>
      </p:pic>
      <p:pic>
        <p:nvPicPr>
          <p:cNvPr id="781" name="bg object 781"/>
          <p:cNvPicPr/>
          <p:nvPr/>
        </p:nvPicPr>
        <p:blipFill>
          <a:blip r:embed="rId761" cstate="print"/>
          <a:stretch>
            <a:fillRect/>
          </a:stretch>
        </p:blipFill>
        <p:spPr>
          <a:xfrm>
            <a:off x="4577084" y="8079746"/>
            <a:ext cx="92086" cy="107787"/>
          </a:xfrm>
          <a:prstGeom prst="rect">
            <a:avLst/>
          </a:prstGeom>
        </p:spPr>
      </p:pic>
      <p:pic>
        <p:nvPicPr>
          <p:cNvPr id="782" name="bg object 782"/>
          <p:cNvPicPr/>
          <p:nvPr/>
        </p:nvPicPr>
        <p:blipFill>
          <a:blip r:embed="rId762" cstate="print"/>
          <a:stretch>
            <a:fillRect/>
          </a:stretch>
        </p:blipFill>
        <p:spPr>
          <a:xfrm>
            <a:off x="4478787" y="8022588"/>
            <a:ext cx="9529" cy="218893"/>
          </a:xfrm>
          <a:prstGeom prst="rect">
            <a:avLst/>
          </a:prstGeom>
        </p:spPr>
      </p:pic>
      <p:pic>
        <p:nvPicPr>
          <p:cNvPr id="783" name="bg object 783"/>
          <p:cNvPicPr/>
          <p:nvPr/>
        </p:nvPicPr>
        <p:blipFill>
          <a:blip r:embed="rId763" cstate="print"/>
          <a:stretch>
            <a:fillRect/>
          </a:stretch>
        </p:blipFill>
        <p:spPr>
          <a:xfrm>
            <a:off x="4297935" y="7689592"/>
            <a:ext cx="761422" cy="326680"/>
          </a:xfrm>
          <a:prstGeom prst="rect">
            <a:avLst/>
          </a:prstGeom>
        </p:spPr>
      </p:pic>
      <p:pic>
        <p:nvPicPr>
          <p:cNvPr id="784" name="bg object 784"/>
          <p:cNvPicPr/>
          <p:nvPr/>
        </p:nvPicPr>
        <p:blipFill>
          <a:blip r:embed="rId764" cstate="print"/>
          <a:stretch>
            <a:fillRect/>
          </a:stretch>
        </p:blipFill>
        <p:spPr>
          <a:xfrm>
            <a:off x="4491422" y="7914800"/>
            <a:ext cx="371235" cy="158523"/>
          </a:xfrm>
          <a:prstGeom prst="rect">
            <a:avLst/>
          </a:prstGeom>
        </p:spPr>
      </p:pic>
      <p:pic>
        <p:nvPicPr>
          <p:cNvPr id="785" name="bg object 785"/>
          <p:cNvPicPr/>
          <p:nvPr/>
        </p:nvPicPr>
        <p:blipFill>
          <a:blip r:embed="rId765" cstate="print"/>
          <a:stretch>
            <a:fillRect/>
          </a:stretch>
        </p:blipFill>
        <p:spPr>
          <a:xfrm>
            <a:off x="4580296" y="8016273"/>
            <a:ext cx="196700" cy="110998"/>
          </a:xfrm>
          <a:prstGeom prst="rect">
            <a:avLst/>
          </a:prstGeom>
        </p:spPr>
      </p:pic>
      <p:pic>
        <p:nvPicPr>
          <p:cNvPr id="786" name="bg object 786"/>
          <p:cNvPicPr/>
          <p:nvPr/>
        </p:nvPicPr>
        <p:blipFill>
          <a:blip r:embed="rId766" cstate="print"/>
          <a:stretch>
            <a:fillRect/>
          </a:stretch>
        </p:blipFill>
        <p:spPr>
          <a:xfrm>
            <a:off x="4485105" y="7902063"/>
            <a:ext cx="387082" cy="117420"/>
          </a:xfrm>
          <a:prstGeom prst="rect">
            <a:avLst/>
          </a:prstGeom>
        </p:spPr>
      </p:pic>
      <p:pic>
        <p:nvPicPr>
          <p:cNvPr id="787" name="bg object 787"/>
          <p:cNvPicPr/>
          <p:nvPr/>
        </p:nvPicPr>
        <p:blipFill>
          <a:blip r:embed="rId767" cstate="print"/>
          <a:stretch>
            <a:fillRect/>
          </a:stretch>
        </p:blipFill>
        <p:spPr>
          <a:xfrm>
            <a:off x="4294722" y="7908485"/>
            <a:ext cx="767847" cy="225101"/>
          </a:xfrm>
          <a:prstGeom prst="rect">
            <a:avLst/>
          </a:prstGeom>
        </p:spPr>
      </p:pic>
      <p:pic>
        <p:nvPicPr>
          <p:cNvPr id="788" name="bg object 788"/>
          <p:cNvPicPr/>
          <p:nvPr/>
        </p:nvPicPr>
        <p:blipFill>
          <a:blip r:embed="rId768" cstate="print"/>
          <a:stretch>
            <a:fillRect/>
          </a:stretch>
        </p:blipFill>
        <p:spPr>
          <a:xfrm>
            <a:off x="4297935" y="8251007"/>
            <a:ext cx="761422" cy="326573"/>
          </a:xfrm>
          <a:prstGeom prst="rect">
            <a:avLst/>
          </a:prstGeom>
        </p:spPr>
      </p:pic>
      <p:pic>
        <p:nvPicPr>
          <p:cNvPr id="789" name="bg object 789"/>
          <p:cNvPicPr/>
          <p:nvPr/>
        </p:nvPicPr>
        <p:blipFill>
          <a:blip r:embed="rId769" cstate="print"/>
          <a:stretch>
            <a:fillRect/>
          </a:stretch>
        </p:blipFill>
        <p:spPr>
          <a:xfrm>
            <a:off x="4491422" y="8193849"/>
            <a:ext cx="371235" cy="158630"/>
          </a:xfrm>
          <a:prstGeom prst="rect">
            <a:avLst/>
          </a:prstGeom>
        </p:spPr>
      </p:pic>
      <p:pic>
        <p:nvPicPr>
          <p:cNvPr id="790" name="bg object 790"/>
          <p:cNvPicPr/>
          <p:nvPr/>
        </p:nvPicPr>
        <p:blipFill>
          <a:blip r:embed="rId770" cstate="print"/>
          <a:stretch>
            <a:fillRect/>
          </a:stretch>
        </p:blipFill>
        <p:spPr>
          <a:xfrm>
            <a:off x="4580296" y="8139902"/>
            <a:ext cx="196700" cy="111105"/>
          </a:xfrm>
          <a:prstGeom prst="rect">
            <a:avLst/>
          </a:prstGeom>
        </p:spPr>
      </p:pic>
      <p:pic>
        <p:nvPicPr>
          <p:cNvPr id="791" name="bg object 791"/>
          <p:cNvPicPr/>
          <p:nvPr/>
        </p:nvPicPr>
        <p:blipFill>
          <a:blip r:embed="rId771" cstate="print"/>
          <a:stretch>
            <a:fillRect/>
          </a:stretch>
        </p:blipFill>
        <p:spPr>
          <a:xfrm>
            <a:off x="4485105" y="8244585"/>
            <a:ext cx="387082" cy="117420"/>
          </a:xfrm>
          <a:prstGeom prst="rect">
            <a:avLst/>
          </a:prstGeom>
        </p:spPr>
      </p:pic>
      <p:pic>
        <p:nvPicPr>
          <p:cNvPr id="792" name="bg object 792"/>
          <p:cNvPicPr/>
          <p:nvPr/>
        </p:nvPicPr>
        <p:blipFill>
          <a:blip r:embed="rId772" cstate="print"/>
          <a:stretch>
            <a:fillRect/>
          </a:stretch>
        </p:blipFill>
        <p:spPr>
          <a:xfrm>
            <a:off x="4285193" y="7911589"/>
            <a:ext cx="777377" cy="447205"/>
          </a:xfrm>
          <a:prstGeom prst="rect">
            <a:avLst/>
          </a:prstGeom>
        </p:spPr>
      </p:pic>
      <p:pic>
        <p:nvPicPr>
          <p:cNvPr id="793" name="bg object 793"/>
          <p:cNvPicPr/>
          <p:nvPr/>
        </p:nvPicPr>
        <p:blipFill>
          <a:blip r:embed="rId773" cstate="print"/>
          <a:stretch>
            <a:fillRect/>
          </a:stretch>
        </p:blipFill>
        <p:spPr>
          <a:xfrm>
            <a:off x="4285193" y="7680066"/>
            <a:ext cx="783694" cy="234734"/>
          </a:xfrm>
          <a:prstGeom prst="rect">
            <a:avLst/>
          </a:prstGeom>
        </p:spPr>
      </p:pic>
      <p:pic>
        <p:nvPicPr>
          <p:cNvPr id="794" name="bg object 794"/>
          <p:cNvPicPr/>
          <p:nvPr/>
        </p:nvPicPr>
        <p:blipFill>
          <a:blip r:embed="rId774" cstate="print"/>
          <a:stretch>
            <a:fillRect/>
          </a:stretch>
        </p:blipFill>
        <p:spPr>
          <a:xfrm>
            <a:off x="4285193" y="8349268"/>
            <a:ext cx="783694" cy="237838"/>
          </a:xfrm>
          <a:prstGeom prst="rect">
            <a:avLst/>
          </a:prstGeom>
        </p:spPr>
      </p:pic>
      <p:pic>
        <p:nvPicPr>
          <p:cNvPr id="795" name="bg object 795"/>
          <p:cNvPicPr/>
          <p:nvPr/>
        </p:nvPicPr>
        <p:blipFill>
          <a:blip r:embed="rId775" cstate="print"/>
          <a:stretch>
            <a:fillRect/>
          </a:stretch>
        </p:blipFill>
        <p:spPr>
          <a:xfrm>
            <a:off x="5062570" y="9259521"/>
            <a:ext cx="383870" cy="440783"/>
          </a:xfrm>
          <a:prstGeom prst="rect">
            <a:avLst/>
          </a:prstGeom>
        </p:spPr>
      </p:pic>
      <p:pic>
        <p:nvPicPr>
          <p:cNvPr id="796" name="bg object 796"/>
          <p:cNvPicPr/>
          <p:nvPr/>
        </p:nvPicPr>
        <p:blipFill>
          <a:blip r:embed="rId776" cstate="print"/>
          <a:stretch>
            <a:fillRect/>
          </a:stretch>
        </p:blipFill>
        <p:spPr>
          <a:xfrm>
            <a:off x="5465500" y="10271204"/>
            <a:ext cx="190275" cy="218828"/>
          </a:xfrm>
          <a:prstGeom prst="rect">
            <a:avLst/>
          </a:prstGeom>
        </p:spPr>
      </p:pic>
      <p:pic>
        <p:nvPicPr>
          <p:cNvPr id="797" name="bg object 797"/>
          <p:cNvPicPr/>
          <p:nvPr/>
        </p:nvPicPr>
        <p:blipFill>
          <a:blip r:embed="rId777" cstate="print"/>
          <a:stretch>
            <a:fillRect/>
          </a:stretch>
        </p:blipFill>
        <p:spPr>
          <a:xfrm>
            <a:off x="5259270" y="10271204"/>
            <a:ext cx="187170" cy="218828"/>
          </a:xfrm>
          <a:prstGeom prst="rect">
            <a:avLst/>
          </a:prstGeom>
        </p:spPr>
      </p:pic>
      <p:pic>
        <p:nvPicPr>
          <p:cNvPr id="798" name="bg object 798"/>
          <p:cNvPicPr/>
          <p:nvPr/>
        </p:nvPicPr>
        <p:blipFill>
          <a:blip r:embed="rId778" cstate="print"/>
          <a:stretch>
            <a:fillRect/>
          </a:stretch>
        </p:blipFill>
        <p:spPr>
          <a:xfrm>
            <a:off x="4681805" y="9487834"/>
            <a:ext cx="380765" cy="884852"/>
          </a:xfrm>
          <a:prstGeom prst="rect">
            <a:avLst/>
          </a:prstGeom>
        </p:spPr>
      </p:pic>
      <p:pic>
        <p:nvPicPr>
          <p:cNvPr id="799" name="bg object 799"/>
          <p:cNvPicPr/>
          <p:nvPr/>
        </p:nvPicPr>
        <p:blipFill>
          <a:blip r:embed="rId779" cstate="print"/>
          <a:stretch>
            <a:fillRect/>
          </a:stretch>
        </p:blipFill>
        <p:spPr>
          <a:xfrm>
            <a:off x="4297935" y="9487834"/>
            <a:ext cx="383870" cy="440847"/>
          </a:xfrm>
          <a:prstGeom prst="rect">
            <a:avLst/>
          </a:prstGeom>
        </p:spPr>
      </p:pic>
      <p:pic>
        <p:nvPicPr>
          <p:cNvPr id="800" name="bg object 800"/>
          <p:cNvPicPr/>
          <p:nvPr/>
        </p:nvPicPr>
        <p:blipFill>
          <a:blip r:embed="rId780" cstate="print"/>
          <a:stretch>
            <a:fillRect/>
          </a:stretch>
        </p:blipFill>
        <p:spPr>
          <a:xfrm>
            <a:off x="4297935" y="9938197"/>
            <a:ext cx="374340" cy="434489"/>
          </a:xfrm>
          <a:prstGeom prst="rect">
            <a:avLst/>
          </a:prstGeom>
        </p:spPr>
      </p:pic>
      <p:pic>
        <p:nvPicPr>
          <p:cNvPr id="801" name="bg object 801"/>
          <p:cNvPicPr/>
          <p:nvPr/>
        </p:nvPicPr>
        <p:blipFill>
          <a:blip r:embed="rId781" cstate="print"/>
          <a:stretch>
            <a:fillRect/>
          </a:stretch>
        </p:blipFill>
        <p:spPr>
          <a:xfrm>
            <a:off x="4294722" y="9713042"/>
            <a:ext cx="374447" cy="434468"/>
          </a:xfrm>
          <a:prstGeom prst="rect">
            <a:avLst/>
          </a:prstGeom>
        </p:spPr>
      </p:pic>
      <p:pic>
        <p:nvPicPr>
          <p:cNvPr id="802" name="bg object 802"/>
          <p:cNvPicPr/>
          <p:nvPr/>
        </p:nvPicPr>
        <p:blipFill>
          <a:blip r:embed="rId782" cstate="print"/>
          <a:stretch>
            <a:fillRect/>
          </a:stretch>
        </p:blipFill>
        <p:spPr>
          <a:xfrm>
            <a:off x="4294722" y="9931850"/>
            <a:ext cx="387082" cy="444015"/>
          </a:xfrm>
          <a:prstGeom prst="rect">
            <a:avLst/>
          </a:prstGeom>
        </p:spPr>
      </p:pic>
      <p:pic>
        <p:nvPicPr>
          <p:cNvPr id="803" name="bg object 803"/>
          <p:cNvPicPr/>
          <p:nvPr/>
        </p:nvPicPr>
        <p:blipFill>
          <a:blip r:embed="rId783" cstate="print"/>
          <a:stretch>
            <a:fillRect/>
          </a:stretch>
        </p:blipFill>
        <p:spPr>
          <a:xfrm>
            <a:off x="4294722" y="9706727"/>
            <a:ext cx="387082" cy="231470"/>
          </a:xfrm>
          <a:prstGeom prst="rect">
            <a:avLst/>
          </a:prstGeom>
        </p:spPr>
      </p:pic>
      <p:pic>
        <p:nvPicPr>
          <p:cNvPr id="804" name="bg object 804"/>
          <p:cNvPicPr/>
          <p:nvPr/>
        </p:nvPicPr>
        <p:blipFill>
          <a:blip r:embed="rId784" cstate="print"/>
          <a:stretch>
            <a:fillRect/>
          </a:stretch>
        </p:blipFill>
        <p:spPr>
          <a:xfrm>
            <a:off x="4681805" y="9481519"/>
            <a:ext cx="380765" cy="228312"/>
          </a:xfrm>
          <a:prstGeom prst="rect">
            <a:avLst/>
          </a:prstGeom>
        </p:spPr>
      </p:pic>
      <p:pic>
        <p:nvPicPr>
          <p:cNvPr id="805" name="bg object 805"/>
          <p:cNvPicPr/>
          <p:nvPr/>
        </p:nvPicPr>
        <p:blipFill>
          <a:blip r:embed="rId785" cstate="print"/>
          <a:stretch>
            <a:fillRect/>
          </a:stretch>
        </p:blipFill>
        <p:spPr>
          <a:xfrm>
            <a:off x="4285193" y="9475203"/>
            <a:ext cx="402929" cy="678654"/>
          </a:xfrm>
          <a:prstGeom prst="rect">
            <a:avLst/>
          </a:prstGeom>
        </p:spPr>
      </p:pic>
      <p:pic>
        <p:nvPicPr>
          <p:cNvPr id="806" name="bg object 806"/>
          <p:cNvPicPr/>
          <p:nvPr/>
        </p:nvPicPr>
        <p:blipFill>
          <a:blip r:embed="rId786" cstate="print"/>
          <a:stretch>
            <a:fillRect/>
          </a:stretch>
        </p:blipFill>
        <p:spPr>
          <a:xfrm>
            <a:off x="4678593" y="10153858"/>
            <a:ext cx="390294" cy="225176"/>
          </a:xfrm>
          <a:prstGeom prst="rect">
            <a:avLst/>
          </a:prstGeom>
        </p:spPr>
      </p:pic>
      <p:pic>
        <p:nvPicPr>
          <p:cNvPr id="807" name="bg object 807"/>
          <p:cNvPicPr/>
          <p:nvPr/>
        </p:nvPicPr>
        <p:blipFill>
          <a:blip r:embed="rId787" cstate="print"/>
          <a:stretch>
            <a:fillRect/>
          </a:stretch>
        </p:blipFill>
        <p:spPr>
          <a:xfrm>
            <a:off x="4285193" y="10147510"/>
            <a:ext cx="393400" cy="231523"/>
          </a:xfrm>
          <a:prstGeom prst="rect">
            <a:avLst/>
          </a:prstGeom>
        </p:spPr>
      </p:pic>
      <p:pic>
        <p:nvPicPr>
          <p:cNvPr id="808" name="bg object 808"/>
          <p:cNvPicPr/>
          <p:nvPr/>
        </p:nvPicPr>
        <p:blipFill>
          <a:blip r:embed="rId312" cstate="print"/>
          <a:stretch>
            <a:fillRect/>
          </a:stretch>
        </p:blipFill>
        <p:spPr>
          <a:xfrm>
            <a:off x="5062570" y="9697201"/>
            <a:ext cx="6317" cy="6315"/>
          </a:xfrm>
          <a:prstGeom prst="rect">
            <a:avLst/>
          </a:prstGeom>
        </p:spPr>
      </p:pic>
      <p:pic>
        <p:nvPicPr>
          <p:cNvPr id="809" name="bg object 809"/>
          <p:cNvPicPr/>
          <p:nvPr/>
        </p:nvPicPr>
        <p:blipFill>
          <a:blip r:embed="rId788" cstate="print"/>
          <a:stretch>
            <a:fillRect/>
          </a:stretch>
        </p:blipFill>
        <p:spPr>
          <a:xfrm>
            <a:off x="4681805" y="10388550"/>
            <a:ext cx="380765" cy="282259"/>
          </a:xfrm>
          <a:prstGeom prst="rect">
            <a:avLst/>
          </a:prstGeom>
        </p:spPr>
      </p:pic>
      <p:pic>
        <p:nvPicPr>
          <p:cNvPr id="810" name="bg object 810"/>
          <p:cNvPicPr/>
          <p:nvPr/>
        </p:nvPicPr>
        <p:blipFill>
          <a:blip r:embed="rId789" cstate="print"/>
          <a:stretch>
            <a:fillRect/>
          </a:stretch>
        </p:blipFill>
        <p:spPr>
          <a:xfrm>
            <a:off x="4294722" y="10385381"/>
            <a:ext cx="387082" cy="285428"/>
          </a:xfrm>
          <a:prstGeom prst="rect">
            <a:avLst/>
          </a:prstGeom>
        </p:spPr>
      </p:pic>
      <p:pic>
        <p:nvPicPr>
          <p:cNvPr id="811" name="bg object 811"/>
          <p:cNvPicPr/>
          <p:nvPr/>
        </p:nvPicPr>
        <p:blipFill>
          <a:blip r:embed="rId790" cstate="print"/>
          <a:stretch>
            <a:fillRect/>
          </a:stretch>
        </p:blipFill>
        <p:spPr>
          <a:xfrm>
            <a:off x="4678593" y="10379034"/>
            <a:ext cx="390294" cy="228344"/>
          </a:xfrm>
          <a:prstGeom prst="rect">
            <a:avLst/>
          </a:prstGeom>
        </p:spPr>
      </p:pic>
      <p:pic>
        <p:nvPicPr>
          <p:cNvPr id="812" name="bg object 812"/>
          <p:cNvPicPr/>
          <p:nvPr/>
        </p:nvPicPr>
        <p:blipFill>
          <a:blip r:embed="rId791" cstate="print"/>
          <a:stretch>
            <a:fillRect/>
          </a:stretch>
        </p:blipFill>
        <p:spPr>
          <a:xfrm>
            <a:off x="4285193" y="10375865"/>
            <a:ext cx="402929" cy="294943"/>
          </a:xfrm>
          <a:prstGeom prst="rect">
            <a:avLst/>
          </a:prstGeom>
        </p:spPr>
      </p:pic>
      <p:pic>
        <p:nvPicPr>
          <p:cNvPr id="813" name="bg object 813"/>
          <p:cNvPicPr/>
          <p:nvPr/>
        </p:nvPicPr>
        <p:blipFill>
          <a:blip r:embed="rId792" cstate="print"/>
          <a:stretch>
            <a:fillRect/>
          </a:stretch>
        </p:blipFill>
        <p:spPr>
          <a:xfrm>
            <a:off x="5075205" y="5891350"/>
            <a:ext cx="767847" cy="884884"/>
          </a:xfrm>
          <a:prstGeom prst="rect">
            <a:avLst/>
          </a:prstGeom>
        </p:spPr>
      </p:pic>
      <p:pic>
        <p:nvPicPr>
          <p:cNvPr id="814" name="bg object 814"/>
          <p:cNvPicPr/>
          <p:nvPr/>
        </p:nvPicPr>
        <p:blipFill>
          <a:blip r:embed="rId793" cstate="print"/>
          <a:stretch>
            <a:fillRect/>
          </a:stretch>
        </p:blipFill>
        <p:spPr>
          <a:xfrm>
            <a:off x="5072100" y="6119662"/>
            <a:ext cx="390187" cy="659676"/>
          </a:xfrm>
          <a:prstGeom prst="rect">
            <a:avLst/>
          </a:prstGeom>
        </p:spPr>
      </p:pic>
      <p:pic>
        <p:nvPicPr>
          <p:cNvPr id="815" name="bg object 815"/>
          <p:cNvPicPr/>
          <p:nvPr/>
        </p:nvPicPr>
        <p:blipFill>
          <a:blip r:embed="rId794" cstate="print"/>
          <a:stretch>
            <a:fillRect/>
          </a:stretch>
        </p:blipFill>
        <p:spPr>
          <a:xfrm>
            <a:off x="5072100" y="6110243"/>
            <a:ext cx="288679" cy="171261"/>
          </a:xfrm>
          <a:prstGeom prst="rect">
            <a:avLst/>
          </a:prstGeom>
        </p:spPr>
      </p:pic>
      <p:pic>
        <p:nvPicPr>
          <p:cNvPr id="816" name="bg object 816"/>
          <p:cNvPicPr/>
          <p:nvPr/>
        </p:nvPicPr>
        <p:blipFill>
          <a:blip r:embed="rId795" cstate="print"/>
          <a:stretch>
            <a:fillRect/>
          </a:stretch>
        </p:blipFill>
        <p:spPr>
          <a:xfrm>
            <a:off x="5062570" y="5881823"/>
            <a:ext cx="786800" cy="903937"/>
          </a:xfrm>
          <a:prstGeom prst="rect">
            <a:avLst/>
          </a:prstGeom>
        </p:spPr>
      </p:pic>
      <p:pic>
        <p:nvPicPr>
          <p:cNvPr id="817" name="bg object 817"/>
          <p:cNvPicPr/>
          <p:nvPr/>
        </p:nvPicPr>
        <p:blipFill>
          <a:blip r:embed="rId796" cstate="print"/>
          <a:stretch>
            <a:fillRect/>
          </a:stretch>
        </p:blipFill>
        <p:spPr>
          <a:xfrm>
            <a:off x="5062570" y="6554237"/>
            <a:ext cx="402929" cy="234627"/>
          </a:xfrm>
          <a:prstGeom prst="rect">
            <a:avLst/>
          </a:prstGeom>
        </p:spPr>
      </p:pic>
      <p:pic>
        <p:nvPicPr>
          <p:cNvPr id="818" name="bg object 818"/>
          <p:cNvPicPr/>
          <p:nvPr/>
        </p:nvPicPr>
        <p:blipFill>
          <a:blip r:embed="rId797" cstate="print"/>
          <a:stretch>
            <a:fillRect/>
          </a:stretch>
        </p:blipFill>
        <p:spPr>
          <a:xfrm>
            <a:off x="5367097" y="6227557"/>
            <a:ext cx="184064" cy="212470"/>
          </a:xfrm>
          <a:prstGeom prst="rect">
            <a:avLst/>
          </a:prstGeom>
        </p:spPr>
      </p:pic>
      <p:pic>
        <p:nvPicPr>
          <p:cNvPr id="819" name="bg object 819"/>
          <p:cNvPicPr/>
          <p:nvPr/>
        </p:nvPicPr>
        <p:blipFill>
          <a:blip r:embed="rId798" cstate="print"/>
          <a:stretch>
            <a:fillRect/>
          </a:stretch>
        </p:blipFill>
        <p:spPr>
          <a:xfrm>
            <a:off x="5363884" y="6278293"/>
            <a:ext cx="98403" cy="164945"/>
          </a:xfrm>
          <a:prstGeom prst="rect">
            <a:avLst/>
          </a:prstGeom>
        </p:spPr>
      </p:pic>
      <p:pic>
        <p:nvPicPr>
          <p:cNvPr id="820" name="bg object 820"/>
          <p:cNvPicPr/>
          <p:nvPr/>
        </p:nvPicPr>
        <p:blipFill>
          <a:blip r:embed="rId799" cstate="print"/>
          <a:stretch>
            <a:fillRect/>
          </a:stretch>
        </p:blipFill>
        <p:spPr>
          <a:xfrm>
            <a:off x="5360779" y="6218030"/>
            <a:ext cx="196700" cy="231523"/>
          </a:xfrm>
          <a:prstGeom prst="rect">
            <a:avLst/>
          </a:prstGeom>
        </p:spPr>
      </p:pic>
      <p:pic>
        <p:nvPicPr>
          <p:cNvPr id="821" name="bg object 821"/>
          <p:cNvPicPr/>
          <p:nvPr/>
        </p:nvPicPr>
        <p:blipFill>
          <a:blip r:embed="rId800" cstate="print"/>
          <a:stretch>
            <a:fillRect/>
          </a:stretch>
        </p:blipFill>
        <p:spPr>
          <a:xfrm>
            <a:off x="5354462" y="6275082"/>
            <a:ext cx="107826" cy="177683"/>
          </a:xfrm>
          <a:prstGeom prst="rect">
            <a:avLst/>
          </a:prstGeom>
        </p:spPr>
      </p:pic>
      <p:pic>
        <p:nvPicPr>
          <p:cNvPr id="822" name="bg object 822"/>
          <p:cNvPicPr/>
          <p:nvPr/>
        </p:nvPicPr>
        <p:blipFill>
          <a:blip r:embed="rId801" cstate="print"/>
          <a:stretch>
            <a:fillRect/>
          </a:stretch>
        </p:blipFill>
        <p:spPr>
          <a:xfrm>
            <a:off x="5655776" y="7464384"/>
            <a:ext cx="574252" cy="884884"/>
          </a:xfrm>
          <a:prstGeom prst="rect">
            <a:avLst/>
          </a:prstGeom>
        </p:spPr>
      </p:pic>
      <p:pic>
        <p:nvPicPr>
          <p:cNvPr id="823" name="bg object 823"/>
          <p:cNvPicPr/>
          <p:nvPr/>
        </p:nvPicPr>
        <p:blipFill>
          <a:blip r:embed="rId802" cstate="print"/>
          <a:stretch>
            <a:fillRect/>
          </a:stretch>
        </p:blipFill>
        <p:spPr>
          <a:xfrm>
            <a:off x="5465500" y="7017285"/>
            <a:ext cx="377552" cy="548677"/>
          </a:xfrm>
          <a:prstGeom prst="rect">
            <a:avLst/>
          </a:prstGeom>
        </p:spPr>
      </p:pic>
      <p:pic>
        <p:nvPicPr>
          <p:cNvPr id="824" name="bg object 824"/>
          <p:cNvPicPr/>
          <p:nvPr/>
        </p:nvPicPr>
        <p:blipFill>
          <a:blip r:embed="rId803" cstate="print"/>
          <a:stretch>
            <a:fillRect/>
          </a:stretch>
        </p:blipFill>
        <p:spPr>
          <a:xfrm>
            <a:off x="5652670" y="7458068"/>
            <a:ext cx="193487" cy="117313"/>
          </a:xfrm>
          <a:prstGeom prst="rect">
            <a:avLst/>
          </a:prstGeom>
        </p:spPr>
      </p:pic>
      <p:pic>
        <p:nvPicPr>
          <p:cNvPr id="825" name="bg object 825"/>
          <p:cNvPicPr/>
          <p:nvPr/>
        </p:nvPicPr>
        <p:blipFill>
          <a:blip r:embed="rId804" cstate="print"/>
          <a:stretch>
            <a:fillRect/>
          </a:stretch>
        </p:blipFill>
        <p:spPr>
          <a:xfrm>
            <a:off x="5462288" y="7131388"/>
            <a:ext cx="184064" cy="320365"/>
          </a:xfrm>
          <a:prstGeom prst="rect">
            <a:avLst/>
          </a:prstGeom>
        </p:spPr>
      </p:pic>
      <p:pic>
        <p:nvPicPr>
          <p:cNvPr id="826" name="bg object 826"/>
          <p:cNvPicPr/>
          <p:nvPr/>
        </p:nvPicPr>
        <p:blipFill>
          <a:blip r:embed="rId805" cstate="print"/>
          <a:stretch>
            <a:fillRect/>
          </a:stretch>
        </p:blipFill>
        <p:spPr>
          <a:xfrm>
            <a:off x="5462288" y="7182124"/>
            <a:ext cx="95191" cy="168157"/>
          </a:xfrm>
          <a:prstGeom prst="rect">
            <a:avLst/>
          </a:prstGeom>
        </p:spPr>
      </p:pic>
      <p:pic>
        <p:nvPicPr>
          <p:cNvPr id="827" name="bg object 827"/>
          <p:cNvPicPr/>
          <p:nvPr/>
        </p:nvPicPr>
        <p:blipFill>
          <a:blip r:embed="rId806" cstate="print"/>
          <a:stretch>
            <a:fillRect/>
          </a:stretch>
        </p:blipFill>
        <p:spPr>
          <a:xfrm>
            <a:off x="5462288" y="7125072"/>
            <a:ext cx="193487" cy="332995"/>
          </a:xfrm>
          <a:prstGeom prst="rect">
            <a:avLst/>
          </a:prstGeom>
        </p:spPr>
      </p:pic>
      <p:pic>
        <p:nvPicPr>
          <p:cNvPr id="828" name="bg object 828"/>
          <p:cNvPicPr/>
          <p:nvPr/>
        </p:nvPicPr>
        <p:blipFill>
          <a:blip r:embed="rId807" cstate="print"/>
          <a:stretch>
            <a:fillRect/>
          </a:stretch>
        </p:blipFill>
        <p:spPr>
          <a:xfrm>
            <a:off x="5465500" y="7578593"/>
            <a:ext cx="180852" cy="209366"/>
          </a:xfrm>
          <a:prstGeom prst="rect">
            <a:avLst/>
          </a:prstGeom>
        </p:spPr>
      </p:pic>
      <p:pic>
        <p:nvPicPr>
          <p:cNvPr id="829" name="bg object 829"/>
          <p:cNvPicPr/>
          <p:nvPr/>
        </p:nvPicPr>
        <p:blipFill>
          <a:blip r:embed="rId808" cstate="print"/>
          <a:stretch>
            <a:fillRect/>
          </a:stretch>
        </p:blipFill>
        <p:spPr>
          <a:xfrm>
            <a:off x="5462288" y="7467595"/>
            <a:ext cx="180852" cy="209366"/>
          </a:xfrm>
          <a:prstGeom prst="rect">
            <a:avLst/>
          </a:prstGeom>
        </p:spPr>
      </p:pic>
      <p:pic>
        <p:nvPicPr>
          <p:cNvPr id="830" name="bg object 830"/>
          <p:cNvPicPr/>
          <p:nvPr/>
        </p:nvPicPr>
        <p:blipFill>
          <a:blip r:embed="rId809" cstate="print"/>
          <a:stretch>
            <a:fillRect/>
          </a:stretch>
        </p:blipFill>
        <p:spPr>
          <a:xfrm>
            <a:off x="5462288" y="7572278"/>
            <a:ext cx="193487" cy="221997"/>
          </a:xfrm>
          <a:prstGeom prst="rect">
            <a:avLst/>
          </a:prstGeom>
        </p:spPr>
      </p:pic>
      <p:pic>
        <p:nvPicPr>
          <p:cNvPr id="831" name="bg object 831"/>
          <p:cNvPicPr/>
          <p:nvPr/>
        </p:nvPicPr>
        <p:blipFill>
          <a:blip r:embed="rId810" cstate="print"/>
          <a:stretch>
            <a:fillRect/>
          </a:stretch>
        </p:blipFill>
        <p:spPr>
          <a:xfrm>
            <a:off x="5452758" y="7350281"/>
            <a:ext cx="203017" cy="228312"/>
          </a:xfrm>
          <a:prstGeom prst="rect">
            <a:avLst/>
          </a:prstGeom>
        </p:spPr>
      </p:pic>
      <p:pic>
        <p:nvPicPr>
          <p:cNvPr id="832" name="bg object 832"/>
          <p:cNvPicPr/>
          <p:nvPr/>
        </p:nvPicPr>
        <p:blipFill>
          <a:blip r:embed="rId811" cstate="print"/>
          <a:stretch>
            <a:fillRect/>
          </a:stretch>
        </p:blipFill>
        <p:spPr>
          <a:xfrm>
            <a:off x="6036541" y="7575382"/>
            <a:ext cx="193487" cy="336206"/>
          </a:xfrm>
          <a:prstGeom prst="rect">
            <a:avLst/>
          </a:prstGeom>
        </p:spPr>
      </p:pic>
      <p:pic>
        <p:nvPicPr>
          <p:cNvPr id="833" name="bg object 833"/>
          <p:cNvPicPr/>
          <p:nvPr/>
        </p:nvPicPr>
        <p:blipFill>
          <a:blip r:embed="rId812" cstate="print"/>
          <a:stretch>
            <a:fillRect/>
          </a:stretch>
        </p:blipFill>
        <p:spPr>
          <a:xfrm>
            <a:off x="5554267" y="7007759"/>
            <a:ext cx="288786" cy="174365"/>
          </a:xfrm>
          <a:prstGeom prst="rect">
            <a:avLst/>
          </a:prstGeom>
        </p:spPr>
      </p:pic>
      <p:pic>
        <p:nvPicPr>
          <p:cNvPr id="834" name="bg object 834"/>
          <p:cNvPicPr/>
          <p:nvPr/>
        </p:nvPicPr>
        <p:blipFill>
          <a:blip r:embed="rId813" cstate="print"/>
          <a:stretch>
            <a:fillRect/>
          </a:stretch>
        </p:blipFill>
        <p:spPr>
          <a:xfrm>
            <a:off x="5452758" y="7172597"/>
            <a:ext cx="104721" cy="180787"/>
          </a:xfrm>
          <a:prstGeom prst="rect">
            <a:avLst/>
          </a:prstGeom>
        </p:spPr>
      </p:pic>
      <p:pic>
        <p:nvPicPr>
          <p:cNvPr id="835" name="bg object 835"/>
          <p:cNvPicPr/>
          <p:nvPr/>
        </p:nvPicPr>
        <p:blipFill>
          <a:blip r:embed="rId814" cstate="print"/>
          <a:stretch>
            <a:fillRect/>
          </a:stretch>
        </p:blipFill>
        <p:spPr>
          <a:xfrm>
            <a:off x="5643141" y="7115546"/>
            <a:ext cx="12635" cy="15841"/>
          </a:xfrm>
          <a:prstGeom prst="rect">
            <a:avLst/>
          </a:prstGeom>
        </p:spPr>
      </p:pic>
      <p:pic>
        <p:nvPicPr>
          <p:cNvPr id="836" name="bg object 836"/>
          <p:cNvPicPr/>
          <p:nvPr/>
        </p:nvPicPr>
        <p:blipFill>
          <a:blip r:embed="rId815" cstate="print"/>
          <a:stretch>
            <a:fillRect/>
          </a:stretch>
        </p:blipFill>
        <p:spPr>
          <a:xfrm>
            <a:off x="5452758" y="7451753"/>
            <a:ext cx="9529" cy="228312"/>
          </a:xfrm>
          <a:prstGeom prst="rect">
            <a:avLst/>
          </a:prstGeom>
        </p:spPr>
      </p:pic>
      <p:pic>
        <p:nvPicPr>
          <p:cNvPr id="837" name="bg object 837"/>
          <p:cNvPicPr/>
          <p:nvPr/>
        </p:nvPicPr>
        <p:blipFill>
          <a:blip r:embed="rId816" cstate="print"/>
          <a:stretch>
            <a:fillRect/>
          </a:stretch>
        </p:blipFill>
        <p:spPr>
          <a:xfrm>
            <a:off x="5849371" y="6398818"/>
            <a:ext cx="380657" cy="602518"/>
          </a:xfrm>
          <a:prstGeom prst="rect">
            <a:avLst/>
          </a:prstGeom>
        </p:spPr>
      </p:pic>
      <p:pic>
        <p:nvPicPr>
          <p:cNvPr id="838" name="bg object 838"/>
          <p:cNvPicPr/>
          <p:nvPr/>
        </p:nvPicPr>
        <p:blipFill>
          <a:blip r:embed="rId817" cstate="print"/>
          <a:stretch>
            <a:fillRect/>
          </a:stretch>
        </p:blipFill>
        <p:spPr>
          <a:xfrm>
            <a:off x="6138050" y="6344871"/>
            <a:ext cx="91978" cy="104683"/>
          </a:xfrm>
          <a:prstGeom prst="rect">
            <a:avLst/>
          </a:prstGeom>
        </p:spPr>
      </p:pic>
      <p:pic>
        <p:nvPicPr>
          <p:cNvPr id="839" name="bg object 839"/>
          <p:cNvPicPr/>
          <p:nvPr/>
        </p:nvPicPr>
        <p:blipFill>
          <a:blip r:embed="rId818" cstate="print"/>
          <a:stretch>
            <a:fillRect/>
          </a:stretch>
        </p:blipFill>
        <p:spPr>
          <a:xfrm>
            <a:off x="6036541" y="6557342"/>
            <a:ext cx="193487" cy="336206"/>
          </a:xfrm>
          <a:prstGeom prst="rect">
            <a:avLst/>
          </a:prstGeom>
        </p:spPr>
      </p:pic>
      <p:pic>
        <p:nvPicPr>
          <p:cNvPr id="840" name="bg object 840"/>
          <p:cNvPicPr/>
          <p:nvPr/>
        </p:nvPicPr>
        <p:blipFill>
          <a:blip r:embed="rId819" cstate="print"/>
          <a:stretch>
            <a:fillRect/>
          </a:stretch>
        </p:blipFill>
        <p:spPr>
          <a:xfrm>
            <a:off x="5843053" y="6332241"/>
            <a:ext cx="393400" cy="675518"/>
          </a:xfrm>
          <a:prstGeom prst="rect">
            <a:avLst/>
          </a:prstGeom>
        </p:spPr>
      </p:pic>
      <p:pic>
        <p:nvPicPr>
          <p:cNvPr id="841" name="bg object 841"/>
          <p:cNvPicPr/>
          <p:nvPr/>
        </p:nvPicPr>
        <p:blipFill>
          <a:blip r:embed="rId820" cstate="print"/>
          <a:stretch>
            <a:fillRect/>
          </a:stretch>
        </p:blipFill>
        <p:spPr>
          <a:xfrm>
            <a:off x="5072100" y="7800591"/>
            <a:ext cx="764528" cy="776990"/>
          </a:xfrm>
          <a:prstGeom prst="rect">
            <a:avLst/>
          </a:prstGeom>
        </p:spPr>
      </p:pic>
      <p:pic>
        <p:nvPicPr>
          <p:cNvPr id="842" name="bg object 842"/>
          <p:cNvPicPr/>
          <p:nvPr/>
        </p:nvPicPr>
        <p:blipFill>
          <a:blip r:embed="rId821" cstate="print"/>
          <a:stretch>
            <a:fillRect/>
          </a:stretch>
        </p:blipFill>
        <p:spPr>
          <a:xfrm>
            <a:off x="5271905" y="7692803"/>
            <a:ext cx="180852" cy="209259"/>
          </a:xfrm>
          <a:prstGeom prst="rect">
            <a:avLst/>
          </a:prstGeom>
        </p:spPr>
      </p:pic>
      <p:pic>
        <p:nvPicPr>
          <p:cNvPr id="843" name="bg object 843"/>
          <p:cNvPicPr/>
          <p:nvPr/>
        </p:nvPicPr>
        <p:blipFill>
          <a:blip r:embed="rId822" cstate="print"/>
          <a:stretch>
            <a:fillRect/>
          </a:stretch>
        </p:blipFill>
        <p:spPr>
          <a:xfrm>
            <a:off x="5262376" y="7797379"/>
            <a:ext cx="190382" cy="114209"/>
          </a:xfrm>
          <a:prstGeom prst="rect">
            <a:avLst/>
          </a:prstGeom>
        </p:spPr>
      </p:pic>
      <p:pic>
        <p:nvPicPr>
          <p:cNvPr id="844" name="bg object 844"/>
          <p:cNvPicPr/>
          <p:nvPr/>
        </p:nvPicPr>
        <p:blipFill>
          <a:blip r:embed="rId823" cstate="print"/>
          <a:stretch>
            <a:fillRect/>
          </a:stretch>
        </p:blipFill>
        <p:spPr>
          <a:xfrm>
            <a:off x="5462288" y="7800591"/>
            <a:ext cx="380765" cy="548677"/>
          </a:xfrm>
          <a:prstGeom prst="rect">
            <a:avLst/>
          </a:prstGeom>
        </p:spPr>
      </p:pic>
      <p:pic>
        <p:nvPicPr>
          <p:cNvPr id="845" name="bg object 845"/>
          <p:cNvPicPr/>
          <p:nvPr/>
        </p:nvPicPr>
        <p:blipFill>
          <a:blip r:embed="rId824" cstate="print"/>
          <a:stretch>
            <a:fillRect/>
          </a:stretch>
        </p:blipFill>
        <p:spPr>
          <a:xfrm>
            <a:off x="5462288" y="7692803"/>
            <a:ext cx="180852" cy="209259"/>
          </a:xfrm>
          <a:prstGeom prst="rect">
            <a:avLst/>
          </a:prstGeom>
        </p:spPr>
      </p:pic>
      <p:pic>
        <p:nvPicPr>
          <p:cNvPr id="846" name="bg object 846"/>
          <p:cNvPicPr/>
          <p:nvPr/>
        </p:nvPicPr>
        <p:blipFill>
          <a:blip r:embed="rId825" cstate="print"/>
          <a:stretch>
            <a:fillRect/>
          </a:stretch>
        </p:blipFill>
        <p:spPr>
          <a:xfrm>
            <a:off x="5452758" y="7689592"/>
            <a:ext cx="199912" cy="329891"/>
          </a:xfrm>
          <a:prstGeom prst="rect">
            <a:avLst/>
          </a:prstGeom>
        </p:spPr>
      </p:pic>
      <p:pic>
        <p:nvPicPr>
          <p:cNvPr id="847" name="bg object 847"/>
          <p:cNvPicPr/>
          <p:nvPr/>
        </p:nvPicPr>
        <p:blipFill>
          <a:blip r:embed="rId826" cstate="print"/>
          <a:stretch>
            <a:fillRect/>
          </a:stretch>
        </p:blipFill>
        <p:spPr>
          <a:xfrm>
            <a:off x="5554267" y="8187534"/>
            <a:ext cx="288786" cy="171261"/>
          </a:xfrm>
          <a:prstGeom prst="rect">
            <a:avLst/>
          </a:prstGeom>
        </p:spPr>
      </p:pic>
      <p:pic>
        <p:nvPicPr>
          <p:cNvPr id="848" name="bg object 848"/>
          <p:cNvPicPr/>
          <p:nvPr/>
        </p:nvPicPr>
        <p:blipFill>
          <a:blip r:embed="rId827" cstate="print"/>
          <a:stretch>
            <a:fillRect/>
          </a:stretch>
        </p:blipFill>
        <p:spPr>
          <a:xfrm>
            <a:off x="5062570" y="7902063"/>
            <a:ext cx="393400" cy="681940"/>
          </a:xfrm>
          <a:prstGeom prst="rect">
            <a:avLst/>
          </a:prstGeom>
        </p:spPr>
      </p:pic>
      <p:pic>
        <p:nvPicPr>
          <p:cNvPr id="849" name="bg object 849"/>
          <p:cNvPicPr/>
          <p:nvPr/>
        </p:nvPicPr>
        <p:blipFill>
          <a:blip r:embed="rId828" cstate="print"/>
          <a:stretch>
            <a:fillRect/>
          </a:stretch>
        </p:blipFill>
        <p:spPr>
          <a:xfrm>
            <a:off x="5068888" y="7794275"/>
            <a:ext cx="193487" cy="117313"/>
          </a:xfrm>
          <a:prstGeom prst="rect">
            <a:avLst/>
          </a:prstGeom>
        </p:spPr>
      </p:pic>
      <p:pic>
        <p:nvPicPr>
          <p:cNvPr id="850" name="bg object 850"/>
          <p:cNvPicPr/>
          <p:nvPr/>
        </p:nvPicPr>
        <p:blipFill>
          <a:blip r:embed="rId829" cstate="print"/>
          <a:stretch>
            <a:fillRect/>
          </a:stretch>
        </p:blipFill>
        <p:spPr>
          <a:xfrm>
            <a:off x="5259270" y="7680066"/>
            <a:ext cx="193487" cy="120525"/>
          </a:xfrm>
          <a:prstGeom prst="rect">
            <a:avLst/>
          </a:prstGeom>
        </p:spPr>
      </p:pic>
      <p:pic>
        <p:nvPicPr>
          <p:cNvPr id="851" name="bg object 851"/>
          <p:cNvPicPr/>
          <p:nvPr/>
        </p:nvPicPr>
        <p:blipFill>
          <a:blip r:embed="rId830" cstate="print"/>
          <a:stretch>
            <a:fillRect/>
          </a:stretch>
        </p:blipFill>
        <p:spPr>
          <a:xfrm>
            <a:off x="5455970" y="8358795"/>
            <a:ext cx="387082" cy="225208"/>
          </a:xfrm>
          <a:prstGeom prst="rect">
            <a:avLst/>
          </a:prstGeom>
        </p:spPr>
      </p:pic>
      <p:pic>
        <p:nvPicPr>
          <p:cNvPr id="852" name="bg object 852"/>
          <p:cNvPicPr/>
          <p:nvPr/>
        </p:nvPicPr>
        <p:blipFill>
          <a:blip r:embed="rId831" cstate="print"/>
          <a:stretch>
            <a:fillRect/>
          </a:stretch>
        </p:blipFill>
        <p:spPr>
          <a:xfrm>
            <a:off x="5652670" y="7794275"/>
            <a:ext cx="196700" cy="558204"/>
          </a:xfrm>
          <a:prstGeom prst="rect">
            <a:avLst/>
          </a:prstGeom>
        </p:spPr>
      </p:pic>
      <p:pic>
        <p:nvPicPr>
          <p:cNvPr id="853" name="bg object 853"/>
          <p:cNvPicPr/>
          <p:nvPr/>
        </p:nvPicPr>
        <p:blipFill>
          <a:blip r:embed="rId832" cstate="print"/>
          <a:stretch>
            <a:fillRect/>
          </a:stretch>
        </p:blipFill>
        <p:spPr>
          <a:xfrm>
            <a:off x="5452758" y="7680066"/>
            <a:ext cx="203017" cy="120525"/>
          </a:xfrm>
          <a:prstGeom prst="rect">
            <a:avLst/>
          </a:prstGeom>
        </p:spPr>
      </p:pic>
      <p:pic>
        <p:nvPicPr>
          <p:cNvPr id="854" name="bg object 854"/>
          <p:cNvPicPr/>
          <p:nvPr/>
        </p:nvPicPr>
        <p:blipFill>
          <a:blip r:embed="rId833" cstate="print"/>
          <a:stretch>
            <a:fillRect/>
          </a:stretch>
        </p:blipFill>
        <p:spPr>
          <a:xfrm>
            <a:off x="5836628" y="8349268"/>
            <a:ext cx="9529" cy="12737"/>
          </a:xfrm>
          <a:prstGeom prst="rect">
            <a:avLst/>
          </a:prstGeom>
        </p:spPr>
      </p:pic>
      <p:pic>
        <p:nvPicPr>
          <p:cNvPr id="855" name="bg object 855"/>
          <p:cNvPicPr/>
          <p:nvPr/>
        </p:nvPicPr>
        <p:blipFill>
          <a:blip r:embed="rId834" cstate="print"/>
          <a:stretch>
            <a:fillRect/>
          </a:stretch>
        </p:blipFill>
        <p:spPr>
          <a:xfrm>
            <a:off x="5363884" y="8028903"/>
            <a:ext cx="180852" cy="212577"/>
          </a:xfrm>
          <a:prstGeom prst="rect">
            <a:avLst/>
          </a:prstGeom>
        </p:spPr>
      </p:pic>
      <p:pic>
        <p:nvPicPr>
          <p:cNvPr id="856" name="bg object 856"/>
          <p:cNvPicPr/>
          <p:nvPr/>
        </p:nvPicPr>
        <p:blipFill>
          <a:blip r:embed="rId835" cstate="print"/>
          <a:stretch>
            <a:fillRect/>
          </a:stretch>
        </p:blipFill>
        <p:spPr>
          <a:xfrm>
            <a:off x="5452758" y="8025799"/>
            <a:ext cx="98403" cy="164945"/>
          </a:xfrm>
          <a:prstGeom prst="rect">
            <a:avLst/>
          </a:prstGeom>
        </p:spPr>
      </p:pic>
      <p:pic>
        <p:nvPicPr>
          <p:cNvPr id="857" name="bg object 857"/>
          <p:cNvPicPr/>
          <p:nvPr/>
        </p:nvPicPr>
        <p:blipFill>
          <a:blip r:embed="rId836" cstate="print"/>
          <a:stretch>
            <a:fillRect/>
          </a:stretch>
        </p:blipFill>
        <p:spPr>
          <a:xfrm>
            <a:off x="5354462" y="8019484"/>
            <a:ext cx="199805" cy="231523"/>
          </a:xfrm>
          <a:prstGeom prst="rect">
            <a:avLst/>
          </a:prstGeom>
        </p:spPr>
      </p:pic>
      <p:pic>
        <p:nvPicPr>
          <p:cNvPr id="858" name="bg object 858"/>
          <p:cNvPicPr/>
          <p:nvPr/>
        </p:nvPicPr>
        <p:blipFill>
          <a:blip r:embed="rId837" cstate="print"/>
          <a:stretch>
            <a:fillRect/>
          </a:stretch>
        </p:blipFill>
        <p:spPr>
          <a:xfrm>
            <a:off x="5452758" y="8016272"/>
            <a:ext cx="104721" cy="177576"/>
          </a:xfrm>
          <a:prstGeom prst="rect">
            <a:avLst/>
          </a:prstGeom>
        </p:spPr>
      </p:pic>
      <p:pic>
        <p:nvPicPr>
          <p:cNvPr id="859" name="bg object 859"/>
          <p:cNvPicPr/>
          <p:nvPr/>
        </p:nvPicPr>
        <p:blipFill>
          <a:blip r:embed="rId838" cstate="print"/>
          <a:stretch>
            <a:fillRect/>
          </a:stretch>
        </p:blipFill>
        <p:spPr>
          <a:xfrm>
            <a:off x="5075205" y="8587107"/>
            <a:ext cx="761422" cy="383731"/>
          </a:xfrm>
          <a:prstGeom prst="rect">
            <a:avLst/>
          </a:prstGeom>
        </p:spPr>
      </p:pic>
      <p:pic>
        <p:nvPicPr>
          <p:cNvPr id="860" name="bg object 860"/>
          <p:cNvPicPr/>
          <p:nvPr/>
        </p:nvPicPr>
        <p:blipFill>
          <a:blip r:embed="rId839" cstate="print"/>
          <a:stretch>
            <a:fillRect/>
          </a:stretch>
        </p:blipFill>
        <p:spPr>
          <a:xfrm>
            <a:off x="5360779" y="8913788"/>
            <a:ext cx="193487" cy="114209"/>
          </a:xfrm>
          <a:prstGeom prst="rect">
            <a:avLst/>
          </a:prstGeom>
        </p:spPr>
      </p:pic>
      <p:pic>
        <p:nvPicPr>
          <p:cNvPr id="861" name="bg object 861"/>
          <p:cNvPicPr/>
          <p:nvPr/>
        </p:nvPicPr>
        <p:blipFill>
          <a:blip r:embed="rId840" cstate="print"/>
          <a:stretch>
            <a:fillRect/>
          </a:stretch>
        </p:blipFill>
        <p:spPr>
          <a:xfrm>
            <a:off x="5072100" y="8815527"/>
            <a:ext cx="282361" cy="434468"/>
          </a:xfrm>
          <a:prstGeom prst="rect">
            <a:avLst/>
          </a:prstGeom>
        </p:spPr>
      </p:pic>
      <p:pic>
        <p:nvPicPr>
          <p:cNvPr id="862" name="bg object 862"/>
          <p:cNvPicPr/>
          <p:nvPr/>
        </p:nvPicPr>
        <p:blipFill>
          <a:blip r:embed="rId841" cstate="print"/>
          <a:stretch>
            <a:fillRect/>
          </a:stretch>
        </p:blipFill>
        <p:spPr>
          <a:xfrm>
            <a:off x="5354462" y="8977261"/>
            <a:ext cx="91978" cy="107787"/>
          </a:xfrm>
          <a:prstGeom prst="rect">
            <a:avLst/>
          </a:prstGeom>
        </p:spPr>
      </p:pic>
      <p:pic>
        <p:nvPicPr>
          <p:cNvPr id="863" name="bg object 863"/>
          <p:cNvPicPr/>
          <p:nvPr/>
        </p:nvPicPr>
        <p:blipFill>
          <a:blip r:embed="rId842" cstate="print"/>
          <a:stretch>
            <a:fillRect/>
          </a:stretch>
        </p:blipFill>
        <p:spPr>
          <a:xfrm>
            <a:off x="5072100" y="8806000"/>
            <a:ext cx="383870" cy="225101"/>
          </a:xfrm>
          <a:prstGeom prst="rect">
            <a:avLst/>
          </a:prstGeom>
        </p:spPr>
      </p:pic>
      <p:pic>
        <p:nvPicPr>
          <p:cNvPr id="864" name="bg object 864"/>
          <p:cNvPicPr/>
          <p:nvPr/>
        </p:nvPicPr>
        <p:blipFill>
          <a:blip r:embed="rId843" cstate="print"/>
          <a:stretch>
            <a:fillRect/>
          </a:stretch>
        </p:blipFill>
        <p:spPr>
          <a:xfrm>
            <a:off x="5075205" y="9094575"/>
            <a:ext cx="377552" cy="377416"/>
          </a:xfrm>
          <a:prstGeom prst="rect">
            <a:avLst/>
          </a:prstGeom>
        </p:spPr>
      </p:pic>
      <p:pic>
        <p:nvPicPr>
          <p:cNvPr id="865" name="bg object 865"/>
          <p:cNvPicPr/>
          <p:nvPr/>
        </p:nvPicPr>
        <p:blipFill>
          <a:blip r:embed="rId844" cstate="print"/>
          <a:stretch>
            <a:fillRect/>
          </a:stretch>
        </p:blipFill>
        <p:spPr>
          <a:xfrm>
            <a:off x="5360779" y="9040628"/>
            <a:ext cx="91978" cy="104683"/>
          </a:xfrm>
          <a:prstGeom prst="rect">
            <a:avLst/>
          </a:prstGeom>
        </p:spPr>
      </p:pic>
      <p:pic>
        <p:nvPicPr>
          <p:cNvPr id="866" name="bg object 866"/>
          <p:cNvPicPr/>
          <p:nvPr/>
        </p:nvPicPr>
        <p:blipFill>
          <a:blip r:embed="rId845" cstate="print"/>
          <a:stretch>
            <a:fillRect/>
          </a:stretch>
        </p:blipFill>
        <p:spPr>
          <a:xfrm>
            <a:off x="5062570" y="8584003"/>
            <a:ext cx="780482" cy="672306"/>
          </a:xfrm>
          <a:prstGeom prst="rect">
            <a:avLst/>
          </a:prstGeom>
        </p:spPr>
      </p:pic>
      <p:pic>
        <p:nvPicPr>
          <p:cNvPr id="867" name="bg object 867"/>
          <p:cNvPicPr/>
          <p:nvPr/>
        </p:nvPicPr>
        <p:blipFill>
          <a:blip r:embed="rId846" cstate="print"/>
          <a:stretch>
            <a:fillRect/>
          </a:stretch>
        </p:blipFill>
        <p:spPr>
          <a:xfrm>
            <a:off x="5062570" y="9249995"/>
            <a:ext cx="390187" cy="231523"/>
          </a:xfrm>
          <a:prstGeom prst="rect">
            <a:avLst/>
          </a:prstGeom>
        </p:spPr>
      </p:pic>
      <p:pic>
        <p:nvPicPr>
          <p:cNvPr id="868" name="bg object 868"/>
          <p:cNvPicPr/>
          <p:nvPr/>
        </p:nvPicPr>
        <p:blipFill>
          <a:blip r:embed="rId847" cstate="print"/>
          <a:stretch>
            <a:fillRect/>
          </a:stretch>
        </p:blipFill>
        <p:spPr>
          <a:xfrm>
            <a:off x="5446441" y="8577581"/>
            <a:ext cx="19059" cy="9526"/>
          </a:xfrm>
          <a:prstGeom prst="rect">
            <a:avLst/>
          </a:prstGeom>
        </p:spPr>
      </p:pic>
      <p:pic>
        <p:nvPicPr>
          <p:cNvPr id="869" name="bg object 869"/>
          <p:cNvPicPr/>
          <p:nvPr/>
        </p:nvPicPr>
        <p:blipFill>
          <a:blip r:embed="rId848" cstate="print"/>
          <a:stretch>
            <a:fillRect/>
          </a:stretch>
        </p:blipFill>
        <p:spPr>
          <a:xfrm>
            <a:off x="6433153" y="9265836"/>
            <a:ext cx="187170" cy="431363"/>
          </a:xfrm>
          <a:prstGeom prst="rect">
            <a:avLst/>
          </a:prstGeom>
        </p:spPr>
      </p:pic>
      <p:pic>
        <p:nvPicPr>
          <p:cNvPr id="870" name="bg object 870"/>
          <p:cNvPicPr/>
          <p:nvPr/>
        </p:nvPicPr>
        <p:blipFill>
          <a:blip r:embed="rId849" cstate="print"/>
          <a:stretch>
            <a:fillRect/>
          </a:stretch>
        </p:blipFill>
        <p:spPr>
          <a:xfrm>
            <a:off x="5465500" y="9262625"/>
            <a:ext cx="571040" cy="437679"/>
          </a:xfrm>
          <a:prstGeom prst="rect">
            <a:avLst/>
          </a:prstGeom>
        </p:spPr>
      </p:pic>
      <p:pic>
        <p:nvPicPr>
          <p:cNvPr id="871" name="bg object 871"/>
          <p:cNvPicPr/>
          <p:nvPr/>
        </p:nvPicPr>
        <p:blipFill>
          <a:blip r:embed="rId850" cstate="print"/>
          <a:stretch>
            <a:fillRect/>
          </a:stretch>
        </p:blipFill>
        <p:spPr>
          <a:xfrm>
            <a:off x="6245983" y="9148523"/>
            <a:ext cx="371128" cy="215681"/>
          </a:xfrm>
          <a:prstGeom prst="rect">
            <a:avLst/>
          </a:prstGeom>
        </p:spPr>
      </p:pic>
      <p:pic>
        <p:nvPicPr>
          <p:cNvPr id="872" name="bg object 872"/>
          <p:cNvPicPr/>
          <p:nvPr/>
        </p:nvPicPr>
        <p:blipFill>
          <a:blip r:embed="rId851" cstate="print"/>
          <a:stretch>
            <a:fillRect/>
          </a:stretch>
        </p:blipFill>
        <p:spPr>
          <a:xfrm>
            <a:off x="5849371" y="8815527"/>
            <a:ext cx="377552" cy="548677"/>
          </a:xfrm>
          <a:prstGeom prst="rect">
            <a:avLst/>
          </a:prstGeom>
        </p:spPr>
      </p:pic>
      <p:pic>
        <p:nvPicPr>
          <p:cNvPr id="873" name="bg object 873"/>
          <p:cNvPicPr/>
          <p:nvPr/>
        </p:nvPicPr>
        <p:blipFill>
          <a:blip r:embed="rId852" cstate="print"/>
          <a:stretch>
            <a:fillRect/>
          </a:stretch>
        </p:blipFill>
        <p:spPr>
          <a:xfrm>
            <a:off x="6036541" y="8923314"/>
            <a:ext cx="393400" cy="332995"/>
          </a:xfrm>
          <a:prstGeom prst="rect">
            <a:avLst/>
          </a:prstGeom>
        </p:spPr>
      </p:pic>
      <p:pic>
        <p:nvPicPr>
          <p:cNvPr id="874" name="bg object 874"/>
          <p:cNvPicPr/>
          <p:nvPr/>
        </p:nvPicPr>
        <p:blipFill>
          <a:blip r:embed="rId853" cstate="print"/>
          <a:stretch>
            <a:fillRect/>
          </a:stretch>
        </p:blipFill>
        <p:spPr>
          <a:xfrm>
            <a:off x="6429941" y="9256310"/>
            <a:ext cx="190382" cy="114209"/>
          </a:xfrm>
          <a:prstGeom prst="rect">
            <a:avLst/>
          </a:prstGeom>
        </p:spPr>
      </p:pic>
      <p:pic>
        <p:nvPicPr>
          <p:cNvPr id="875" name="bg object 875"/>
          <p:cNvPicPr/>
          <p:nvPr/>
        </p:nvPicPr>
        <p:blipFill>
          <a:blip r:embed="rId854" cstate="print"/>
          <a:stretch>
            <a:fillRect/>
          </a:stretch>
        </p:blipFill>
        <p:spPr>
          <a:xfrm>
            <a:off x="5846158" y="9253099"/>
            <a:ext cx="193594" cy="117420"/>
          </a:xfrm>
          <a:prstGeom prst="rect">
            <a:avLst/>
          </a:prstGeom>
        </p:spPr>
      </p:pic>
      <p:pic>
        <p:nvPicPr>
          <p:cNvPr id="876" name="bg object 876"/>
          <p:cNvPicPr/>
          <p:nvPr/>
        </p:nvPicPr>
        <p:blipFill>
          <a:blip r:embed="rId855" cstate="print"/>
          <a:stretch>
            <a:fillRect/>
          </a:stretch>
        </p:blipFill>
        <p:spPr>
          <a:xfrm>
            <a:off x="6245983" y="9376835"/>
            <a:ext cx="180745" cy="209366"/>
          </a:xfrm>
          <a:prstGeom prst="rect">
            <a:avLst/>
          </a:prstGeom>
        </p:spPr>
      </p:pic>
      <p:pic>
        <p:nvPicPr>
          <p:cNvPr id="877" name="bg object 877"/>
          <p:cNvPicPr/>
          <p:nvPr/>
        </p:nvPicPr>
        <p:blipFill>
          <a:blip r:embed="rId856" cstate="print"/>
          <a:stretch>
            <a:fillRect/>
          </a:stretch>
        </p:blipFill>
        <p:spPr>
          <a:xfrm>
            <a:off x="6046071" y="9376835"/>
            <a:ext cx="180852" cy="209366"/>
          </a:xfrm>
          <a:prstGeom prst="rect">
            <a:avLst/>
          </a:prstGeom>
        </p:spPr>
      </p:pic>
      <p:pic>
        <p:nvPicPr>
          <p:cNvPr id="878" name="bg object 878"/>
          <p:cNvPicPr/>
          <p:nvPr/>
        </p:nvPicPr>
        <p:blipFill>
          <a:blip r:embed="rId857" cstate="print"/>
          <a:stretch>
            <a:fillRect/>
          </a:stretch>
        </p:blipFill>
        <p:spPr>
          <a:xfrm>
            <a:off x="6049176" y="9262625"/>
            <a:ext cx="371235" cy="212577"/>
          </a:xfrm>
          <a:prstGeom prst="rect">
            <a:avLst/>
          </a:prstGeom>
        </p:spPr>
      </p:pic>
      <p:pic>
        <p:nvPicPr>
          <p:cNvPr id="879" name="bg object 879"/>
          <p:cNvPicPr/>
          <p:nvPr/>
        </p:nvPicPr>
        <p:blipFill>
          <a:blip r:embed="rId858" cstate="print"/>
          <a:stretch>
            <a:fillRect/>
          </a:stretch>
        </p:blipFill>
        <p:spPr>
          <a:xfrm>
            <a:off x="6036541" y="9367309"/>
            <a:ext cx="396612" cy="225208"/>
          </a:xfrm>
          <a:prstGeom prst="rect">
            <a:avLst/>
          </a:prstGeom>
        </p:spPr>
      </p:pic>
      <p:pic>
        <p:nvPicPr>
          <p:cNvPr id="880" name="bg object 880"/>
          <p:cNvPicPr/>
          <p:nvPr/>
        </p:nvPicPr>
        <p:blipFill>
          <a:blip r:embed="rId859" cstate="print"/>
          <a:stretch>
            <a:fillRect/>
          </a:stretch>
        </p:blipFill>
        <p:spPr>
          <a:xfrm>
            <a:off x="6036541" y="9249995"/>
            <a:ext cx="396612" cy="126840"/>
          </a:xfrm>
          <a:prstGeom prst="rect">
            <a:avLst/>
          </a:prstGeom>
        </p:spPr>
      </p:pic>
      <p:pic>
        <p:nvPicPr>
          <p:cNvPr id="881" name="bg object 881"/>
          <p:cNvPicPr/>
          <p:nvPr/>
        </p:nvPicPr>
        <p:blipFill>
          <a:blip r:embed="rId860" cstate="print"/>
          <a:stretch>
            <a:fillRect/>
          </a:stretch>
        </p:blipFill>
        <p:spPr>
          <a:xfrm>
            <a:off x="5557479" y="8815527"/>
            <a:ext cx="285573" cy="434468"/>
          </a:xfrm>
          <a:prstGeom prst="rect">
            <a:avLst/>
          </a:prstGeom>
        </p:spPr>
      </p:pic>
      <p:pic>
        <p:nvPicPr>
          <p:cNvPr id="882" name="bg object 882"/>
          <p:cNvPicPr/>
          <p:nvPr/>
        </p:nvPicPr>
        <p:blipFill>
          <a:blip r:embed="rId861" cstate="print"/>
          <a:stretch>
            <a:fillRect/>
          </a:stretch>
        </p:blipFill>
        <p:spPr>
          <a:xfrm>
            <a:off x="5465500" y="8977262"/>
            <a:ext cx="91978" cy="107787"/>
          </a:xfrm>
          <a:prstGeom prst="rect">
            <a:avLst/>
          </a:prstGeom>
        </p:spPr>
      </p:pic>
      <p:pic>
        <p:nvPicPr>
          <p:cNvPr id="883" name="bg object 883"/>
          <p:cNvPicPr/>
          <p:nvPr/>
        </p:nvPicPr>
        <p:blipFill>
          <a:blip r:embed="rId862" cstate="print"/>
          <a:stretch>
            <a:fillRect/>
          </a:stretch>
        </p:blipFill>
        <p:spPr>
          <a:xfrm>
            <a:off x="5462288" y="9094576"/>
            <a:ext cx="374340" cy="377416"/>
          </a:xfrm>
          <a:prstGeom prst="rect">
            <a:avLst/>
          </a:prstGeom>
        </p:spPr>
      </p:pic>
      <p:pic>
        <p:nvPicPr>
          <p:cNvPr id="884" name="bg object 884"/>
          <p:cNvPicPr/>
          <p:nvPr/>
        </p:nvPicPr>
        <p:blipFill>
          <a:blip r:embed="rId863" cstate="print"/>
          <a:stretch>
            <a:fillRect/>
          </a:stretch>
        </p:blipFill>
        <p:spPr>
          <a:xfrm>
            <a:off x="5462288" y="9040628"/>
            <a:ext cx="91978" cy="104683"/>
          </a:xfrm>
          <a:prstGeom prst="rect">
            <a:avLst/>
          </a:prstGeom>
        </p:spPr>
      </p:pic>
      <p:pic>
        <p:nvPicPr>
          <p:cNvPr id="885" name="bg object 885"/>
          <p:cNvPicPr/>
          <p:nvPr/>
        </p:nvPicPr>
        <p:blipFill>
          <a:blip r:embed="rId864" cstate="print"/>
          <a:stretch>
            <a:fillRect/>
          </a:stretch>
        </p:blipFill>
        <p:spPr>
          <a:xfrm>
            <a:off x="5462288" y="8812316"/>
            <a:ext cx="387082" cy="669202"/>
          </a:xfrm>
          <a:prstGeom prst="rect">
            <a:avLst/>
          </a:prstGeom>
        </p:spPr>
      </p:pic>
      <p:pic>
        <p:nvPicPr>
          <p:cNvPr id="886" name="bg object 886"/>
          <p:cNvPicPr/>
          <p:nvPr/>
        </p:nvPicPr>
        <p:blipFill>
          <a:blip r:embed="rId865" cstate="print"/>
          <a:stretch>
            <a:fillRect/>
          </a:stretch>
        </p:blipFill>
        <p:spPr>
          <a:xfrm>
            <a:off x="5452758" y="8806001"/>
            <a:ext cx="393400" cy="672306"/>
          </a:xfrm>
          <a:prstGeom prst="rect">
            <a:avLst/>
          </a:prstGeom>
        </p:spPr>
      </p:pic>
      <p:pic>
        <p:nvPicPr>
          <p:cNvPr id="887" name="bg object 887"/>
          <p:cNvPicPr/>
          <p:nvPr/>
        </p:nvPicPr>
        <p:blipFill>
          <a:blip r:embed="rId866" cstate="print"/>
          <a:stretch>
            <a:fillRect/>
          </a:stretch>
        </p:blipFill>
        <p:spPr>
          <a:xfrm>
            <a:off x="5849371" y="8365110"/>
            <a:ext cx="377552" cy="434468"/>
          </a:xfrm>
          <a:prstGeom prst="rect">
            <a:avLst/>
          </a:prstGeom>
        </p:spPr>
      </p:pic>
      <p:pic>
        <p:nvPicPr>
          <p:cNvPr id="888" name="bg object 888"/>
          <p:cNvPicPr/>
          <p:nvPr/>
        </p:nvPicPr>
        <p:blipFill>
          <a:blip r:embed="rId867" cstate="print"/>
          <a:stretch>
            <a:fillRect/>
          </a:stretch>
        </p:blipFill>
        <p:spPr>
          <a:xfrm>
            <a:off x="5855688" y="8193849"/>
            <a:ext cx="374340" cy="380627"/>
          </a:xfrm>
          <a:prstGeom prst="rect">
            <a:avLst/>
          </a:prstGeom>
        </p:spPr>
      </p:pic>
      <p:pic>
        <p:nvPicPr>
          <p:cNvPr id="889" name="bg object 889"/>
          <p:cNvPicPr/>
          <p:nvPr/>
        </p:nvPicPr>
        <p:blipFill>
          <a:blip r:embed="rId868" cstate="print"/>
          <a:stretch>
            <a:fillRect/>
          </a:stretch>
        </p:blipFill>
        <p:spPr>
          <a:xfrm>
            <a:off x="5849371" y="8358795"/>
            <a:ext cx="380657" cy="225208"/>
          </a:xfrm>
          <a:prstGeom prst="rect">
            <a:avLst/>
          </a:prstGeom>
        </p:spPr>
      </p:pic>
      <p:pic>
        <p:nvPicPr>
          <p:cNvPr id="890" name="bg object 890"/>
          <p:cNvPicPr/>
          <p:nvPr/>
        </p:nvPicPr>
        <p:blipFill>
          <a:blip r:embed="rId869" cstate="print"/>
          <a:stretch>
            <a:fillRect/>
          </a:stretch>
        </p:blipFill>
        <p:spPr>
          <a:xfrm>
            <a:off x="5855688" y="8590319"/>
            <a:ext cx="374340" cy="323469"/>
          </a:xfrm>
          <a:prstGeom prst="rect">
            <a:avLst/>
          </a:prstGeom>
        </p:spPr>
      </p:pic>
      <p:pic>
        <p:nvPicPr>
          <p:cNvPr id="891" name="bg object 891"/>
          <p:cNvPicPr/>
          <p:nvPr/>
        </p:nvPicPr>
        <p:blipFill>
          <a:blip r:embed="rId870" cstate="print"/>
          <a:stretch>
            <a:fillRect/>
          </a:stretch>
        </p:blipFill>
        <p:spPr>
          <a:xfrm>
            <a:off x="6049176" y="8815527"/>
            <a:ext cx="180852" cy="155312"/>
          </a:xfrm>
          <a:prstGeom prst="rect">
            <a:avLst/>
          </a:prstGeom>
        </p:spPr>
      </p:pic>
      <p:pic>
        <p:nvPicPr>
          <p:cNvPr id="892" name="bg object 892"/>
          <p:cNvPicPr/>
          <p:nvPr/>
        </p:nvPicPr>
        <p:blipFill>
          <a:blip r:embed="rId871" cstate="print"/>
          <a:stretch>
            <a:fillRect/>
          </a:stretch>
        </p:blipFill>
        <p:spPr>
          <a:xfrm>
            <a:off x="6039753" y="8806001"/>
            <a:ext cx="190275" cy="114102"/>
          </a:xfrm>
          <a:prstGeom prst="rect">
            <a:avLst/>
          </a:prstGeom>
        </p:spPr>
      </p:pic>
      <p:pic>
        <p:nvPicPr>
          <p:cNvPr id="893" name="bg object 893"/>
          <p:cNvPicPr/>
          <p:nvPr/>
        </p:nvPicPr>
        <p:blipFill>
          <a:blip r:embed="rId872" cstate="print"/>
          <a:stretch>
            <a:fillRect/>
          </a:stretch>
        </p:blipFill>
        <p:spPr>
          <a:xfrm>
            <a:off x="5843053" y="8362006"/>
            <a:ext cx="386975" cy="443994"/>
          </a:xfrm>
          <a:prstGeom prst="rect">
            <a:avLst/>
          </a:prstGeom>
        </p:spPr>
      </p:pic>
      <p:pic>
        <p:nvPicPr>
          <p:cNvPr id="894" name="bg object 894"/>
          <p:cNvPicPr/>
          <p:nvPr/>
        </p:nvPicPr>
        <p:blipFill>
          <a:blip r:embed="rId873" cstate="print"/>
          <a:stretch>
            <a:fillRect/>
          </a:stretch>
        </p:blipFill>
        <p:spPr>
          <a:xfrm>
            <a:off x="5843053" y="8187534"/>
            <a:ext cx="294996" cy="177576"/>
          </a:xfrm>
          <a:prstGeom prst="rect">
            <a:avLst/>
          </a:prstGeom>
        </p:spPr>
      </p:pic>
      <p:pic>
        <p:nvPicPr>
          <p:cNvPr id="895" name="bg object 895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5843053" y="8799578"/>
            <a:ext cx="3105" cy="6422"/>
          </a:xfrm>
          <a:prstGeom prst="rect">
            <a:avLst/>
          </a:prstGeom>
        </p:spPr>
      </p:pic>
      <p:pic>
        <p:nvPicPr>
          <p:cNvPr id="896" name="bg object 896"/>
          <p:cNvPicPr/>
          <p:nvPr/>
        </p:nvPicPr>
        <p:blipFill>
          <a:blip r:embed="rId874" cstate="print"/>
          <a:stretch>
            <a:fillRect/>
          </a:stretch>
        </p:blipFill>
        <p:spPr>
          <a:xfrm>
            <a:off x="5843053" y="8799578"/>
            <a:ext cx="294996" cy="177683"/>
          </a:xfrm>
          <a:prstGeom prst="rect">
            <a:avLst/>
          </a:prstGeom>
        </p:spPr>
      </p:pic>
      <p:pic>
        <p:nvPicPr>
          <p:cNvPr id="897" name="bg object 897"/>
          <p:cNvPicPr/>
          <p:nvPr/>
        </p:nvPicPr>
        <p:blipFill>
          <a:blip r:embed="rId875" cstate="print"/>
          <a:stretch>
            <a:fillRect/>
          </a:stretch>
        </p:blipFill>
        <p:spPr>
          <a:xfrm>
            <a:off x="6036541" y="10271204"/>
            <a:ext cx="396612" cy="339343"/>
          </a:xfrm>
          <a:prstGeom prst="rect">
            <a:avLst/>
          </a:prstGeom>
        </p:spPr>
      </p:pic>
      <p:pic>
        <p:nvPicPr>
          <p:cNvPr id="898" name="bg object 898"/>
          <p:cNvPicPr/>
          <p:nvPr/>
        </p:nvPicPr>
        <p:blipFill>
          <a:blip r:embed="rId876" cstate="print"/>
          <a:stretch>
            <a:fillRect/>
          </a:stretch>
        </p:blipFill>
        <p:spPr>
          <a:xfrm>
            <a:off x="5465500" y="10049196"/>
            <a:ext cx="371128" cy="212492"/>
          </a:xfrm>
          <a:prstGeom prst="rect">
            <a:avLst/>
          </a:prstGeom>
        </p:spPr>
      </p:pic>
      <p:pic>
        <p:nvPicPr>
          <p:cNvPr id="899" name="bg object 899"/>
          <p:cNvPicPr/>
          <p:nvPr/>
        </p:nvPicPr>
        <p:blipFill>
          <a:blip r:embed="rId877" cstate="print"/>
          <a:stretch>
            <a:fillRect/>
          </a:stretch>
        </p:blipFill>
        <p:spPr>
          <a:xfrm>
            <a:off x="5075205" y="10049196"/>
            <a:ext cx="371235" cy="212492"/>
          </a:xfrm>
          <a:prstGeom prst="rect">
            <a:avLst/>
          </a:prstGeom>
        </p:spPr>
      </p:pic>
      <p:pic>
        <p:nvPicPr>
          <p:cNvPr id="900" name="bg object 900"/>
          <p:cNvPicPr/>
          <p:nvPr/>
        </p:nvPicPr>
        <p:blipFill>
          <a:blip r:embed="rId878" cstate="print"/>
          <a:stretch>
            <a:fillRect/>
          </a:stretch>
        </p:blipFill>
        <p:spPr>
          <a:xfrm>
            <a:off x="5072100" y="9713042"/>
            <a:ext cx="187170" cy="434468"/>
          </a:xfrm>
          <a:prstGeom prst="rect">
            <a:avLst/>
          </a:prstGeom>
        </p:spPr>
      </p:pic>
      <p:pic>
        <p:nvPicPr>
          <p:cNvPr id="901" name="bg object 901"/>
          <p:cNvPicPr/>
          <p:nvPr/>
        </p:nvPicPr>
        <p:blipFill>
          <a:blip r:embed="rId879" cstate="print"/>
          <a:stretch>
            <a:fillRect/>
          </a:stretch>
        </p:blipFill>
        <p:spPr>
          <a:xfrm>
            <a:off x="5072100" y="10039680"/>
            <a:ext cx="190275" cy="114177"/>
          </a:xfrm>
          <a:prstGeom prst="rect">
            <a:avLst/>
          </a:prstGeom>
        </p:spPr>
      </p:pic>
      <p:pic>
        <p:nvPicPr>
          <p:cNvPr id="902" name="bg object 902"/>
          <p:cNvPicPr/>
          <p:nvPr/>
        </p:nvPicPr>
        <p:blipFill>
          <a:blip r:embed="rId880" cstate="print"/>
          <a:stretch>
            <a:fillRect/>
          </a:stretch>
        </p:blipFill>
        <p:spPr>
          <a:xfrm>
            <a:off x="5271905" y="9992112"/>
            <a:ext cx="371235" cy="158566"/>
          </a:xfrm>
          <a:prstGeom prst="rect">
            <a:avLst/>
          </a:prstGeom>
        </p:spPr>
      </p:pic>
      <p:pic>
        <p:nvPicPr>
          <p:cNvPr id="903" name="bg object 903"/>
          <p:cNvPicPr/>
          <p:nvPr/>
        </p:nvPicPr>
        <p:blipFill>
          <a:blip r:embed="rId881" cstate="print"/>
          <a:stretch>
            <a:fillRect/>
          </a:stretch>
        </p:blipFill>
        <p:spPr>
          <a:xfrm>
            <a:off x="5265588" y="9827145"/>
            <a:ext cx="95191" cy="215714"/>
          </a:xfrm>
          <a:prstGeom prst="rect">
            <a:avLst/>
          </a:prstGeom>
        </p:spPr>
      </p:pic>
      <p:pic>
        <p:nvPicPr>
          <p:cNvPr id="904" name="bg object 904"/>
          <p:cNvPicPr/>
          <p:nvPr/>
        </p:nvPicPr>
        <p:blipFill>
          <a:blip r:embed="rId882" cstate="print"/>
          <a:stretch>
            <a:fillRect/>
          </a:stretch>
        </p:blipFill>
        <p:spPr>
          <a:xfrm>
            <a:off x="5367097" y="9935018"/>
            <a:ext cx="177640" cy="101493"/>
          </a:xfrm>
          <a:prstGeom prst="rect">
            <a:avLst/>
          </a:prstGeom>
        </p:spPr>
      </p:pic>
      <p:pic>
        <p:nvPicPr>
          <p:cNvPr id="905" name="bg object 905"/>
          <p:cNvPicPr/>
          <p:nvPr/>
        </p:nvPicPr>
        <p:blipFill>
          <a:blip r:embed="rId883" cstate="print"/>
          <a:stretch>
            <a:fillRect/>
          </a:stretch>
        </p:blipFill>
        <p:spPr>
          <a:xfrm>
            <a:off x="5354462" y="9877935"/>
            <a:ext cx="199805" cy="171261"/>
          </a:xfrm>
          <a:prstGeom prst="rect">
            <a:avLst/>
          </a:prstGeom>
        </p:spPr>
      </p:pic>
      <p:pic>
        <p:nvPicPr>
          <p:cNvPr id="906" name="bg object 906"/>
          <p:cNvPicPr/>
          <p:nvPr/>
        </p:nvPicPr>
        <p:blipFill>
          <a:blip r:embed="rId884" cstate="print"/>
          <a:stretch>
            <a:fillRect/>
          </a:stretch>
        </p:blipFill>
        <p:spPr>
          <a:xfrm>
            <a:off x="5259270" y="9820830"/>
            <a:ext cx="393400" cy="333027"/>
          </a:xfrm>
          <a:prstGeom prst="rect">
            <a:avLst/>
          </a:prstGeom>
        </p:spPr>
      </p:pic>
      <p:pic>
        <p:nvPicPr>
          <p:cNvPr id="907" name="bg object 907"/>
          <p:cNvPicPr/>
          <p:nvPr/>
        </p:nvPicPr>
        <p:blipFill>
          <a:blip r:embed="rId885" cstate="print"/>
          <a:stretch>
            <a:fillRect/>
          </a:stretch>
        </p:blipFill>
        <p:spPr>
          <a:xfrm>
            <a:off x="5075205" y="9487834"/>
            <a:ext cx="377552" cy="326680"/>
          </a:xfrm>
          <a:prstGeom prst="rect">
            <a:avLst/>
          </a:prstGeom>
        </p:spPr>
      </p:pic>
      <p:pic>
        <p:nvPicPr>
          <p:cNvPr id="908" name="bg object 908"/>
          <p:cNvPicPr/>
          <p:nvPr/>
        </p:nvPicPr>
        <p:blipFill>
          <a:blip r:embed="rId886" cstate="print"/>
          <a:stretch>
            <a:fillRect/>
          </a:stretch>
        </p:blipFill>
        <p:spPr>
          <a:xfrm>
            <a:off x="5271905" y="9713042"/>
            <a:ext cx="180852" cy="155376"/>
          </a:xfrm>
          <a:prstGeom prst="rect">
            <a:avLst/>
          </a:prstGeom>
        </p:spPr>
      </p:pic>
      <p:pic>
        <p:nvPicPr>
          <p:cNvPr id="909" name="bg object 909"/>
          <p:cNvPicPr/>
          <p:nvPr/>
        </p:nvPicPr>
        <p:blipFill>
          <a:blip r:embed="rId887" cstate="print"/>
          <a:stretch>
            <a:fillRect/>
          </a:stretch>
        </p:blipFill>
        <p:spPr>
          <a:xfrm>
            <a:off x="5360779" y="9814514"/>
            <a:ext cx="91978" cy="107819"/>
          </a:xfrm>
          <a:prstGeom prst="rect">
            <a:avLst/>
          </a:prstGeom>
        </p:spPr>
      </p:pic>
      <p:pic>
        <p:nvPicPr>
          <p:cNvPr id="910" name="bg object 910"/>
          <p:cNvPicPr/>
          <p:nvPr/>
        </p:nvPicPr>
        <p:blipFill>
          <a:blip r:embed="rId888" cstate="print"/>
          <a:stretch>
            <a:fillRect/>
          </a:stretch>
        </p:blipFill>
        <p:spPr>
          <a:xfrm>
            <a:off x="5262376" y="9703516"/>
            <a:ext cx="190382" cy="114209"/>
          </a:xfrm>
          <a:prstGeom prst="rect">
            <a:avLst/>
          </a:prstGeom>
        </p:spPr>
      </p:pic>
      <p:pic>
        <p:nvPicPr>
          <p:cNvPr id="911" name="bg object 911"/>
          <p:cNvPicPr/>
          <p:nvPr/>
        </p:nvPicPr>
        <p:blipFill>
          <a:blip r:embed="rId889" cstate="print"/>
          <a:stretch>
            <a:fillRect/>
          </a:stretch>
        </p:blipFill>
        <p:spPr>
          <a:xfrm>
            <a:off x="5072100" y="9706727"/>
            <a:ext cx="383870" cy="228291"/>
          </a:xfrm>
          <a:prstGeom prst="rect">
            <a:avLst/>
          </a:prstGeom>
        </p:spPr>
      </p:pic>
      <p:pic>
        <p:nvPicPr>
          <p:cNvPr id="912" name="bg object 912"/>
          <p:cNvPicPr/>
          <p:nvPr/>
        </p:nvPicPr>
        <p:blipFill>
          <a:blip r:embed="rId890" cstate="print"/>
          <a:stretch>
            <a:fillRect/>
          </a:stretch>
        </p:blipFill>
        <p:spPr>
          <a:xfrm>
            <a:off x="5271905" y="10160194"/>
            <a:ext cx="371235" cy="215671"/>
          </a:xfrm>
          <a:prstGeom prst="rect">
            <a:avLst/>
          </a:prstGeom>
        </p:spPr>
      </p:pic>
      <p:pic>
        <p:nvPicPr>
          <p:cNvPr id="913" name="bg object 913"/>
          <p:cNvPicPr/>
          <p:nvPr/>
        </p:nvPicPr>
        <p:blipFill>
          <a:blip r:embed="rId891" cstate="print"/>
          <a:stretch>
            <a:fillRect/>
          </a:stretch>
        </p:blipFill>
        <p:spPr>
          <a:xfrm>
            <a:off x="5262376" y="10150679"/>
            <a:ext cx="390294" cy="117345"/>
          </a:xfrm>
          <a:prstGeom prst="rect">
            <a:avLst/>
          </a:prstGeom>
        </p:spPr>
      </p:pic>
      <p:pic>
        <p:nvPicPr>
          <p:cNvPr id="914" name="bg object 914"/>
          <p:cNvPicPr/>
          <p:nvPr/>
        </p:nvPicPr>
        <p:blipFill>
          <a:blip r:embed="rId892" cstate="print"/>
          <a:stretch>
            <a:fillRect/>
          </a:stretch>
        </p:blipFill>
        <p:spPr>
          <a:xfrm>
            <a:off x="5655776" y="9713042"/>
            <a:ext cx="187277" cy="434468"/>
          </a:xfrm>
          <a:prstGeom prst="rect">
            <a:avLst/>
          </a:prstGeom>
        </p:spPr>
      </p:pic>
      <p:pic>
        <p:nvPicPr>
          <p:cNvPr id="915" name="bg object 915"/>
          <p:cNvPicPr/>
          <p:nvPr/>
        </p:nvPicPr>
        <p:blipFill>
          <a:blip r:embed="rId893" cstate="print"/>
          <a:stretch>
            <a:fillRect/>
          </a:stretch>
        </p:blipFill>
        <p:spPr>
          <a:xfrm>
            <a:off x="5557479" y="9827145"/>
            <a:ext cx="88873" cy="209366"/>
          </a:xfrm>
          <a:prstGeom prst="rect">
            <a:avLst/>
          </a:prstGeom>
        </p:spPr>
      </p:pic>
      <p:pic>
        <p:nvPicPr>
          <p:cNvPr id="916" name="bg object 916"/>
          <p:cNvPicPr/>
          <p:nvPr/>
        </p:nvPicPr>
        <p:blipFill>
          <a:blip r:embed="rId894" cstate="print"/>
          <a:stretch>
            <a:fillRect/>
          </a:stretch>
        </p:blipFill>
        <p:spPr>
          <a:xfrm>
            <a:off x="5465500" y="9877935"/>
            <a:ext cx="91978" cy="104661"/>
          </a:xfrm>
          <a:prstGeom prst="rect">
            <a:avLst/>
          </a:prstGeom>
        </p:spPr>
      </p:pic>
      <p:pic>
        <p:nvPicPr>
          <p:cNvPr id="917" name="bg object 917"/>
          <p:cNvPicPr/>
          <p:nvPr/>
        </p:nvPicPr>
        <p:blipFill>
          <a:blip r:embed="rId895" cstate="print"/>
          <a:stretch>
            <a:fillRect/>
          </a:stretch>
        </p:blipFill>
        <p:spPr>
          <a:xfrm>
            <a:off x="5646353" y="9820830"/>
            <a:ext cx="9422" cy="218850"/>
          </a:xfrm>
          <a:prstGeom prst="rect">
            <a:avLst/>
          </a:prstGeom>
        </p:spPr>
      </p:pic>
      <p:pic>
        <p:nvPicPr>
          <p:cNvPr id="918" name="bg object 918"/>
          <p:cNvPicPr/>
          <p:nvPr/>
        </p:nvPicPr>
        <p:blipFill>
          <a:blip r:embed="rId896" cstate="print"/>
          <a:stretch>
            <a:fillRect/>
          </a:stretch>
        </p:blipFill>
        <p:spPr>
          <a:xfrm>
            <a:off x="5462288" y="9487834"/>
            <a:ext cx="374340" cy="326680"/>
          </a:xfrm>
          <a:prstGeom prst="rect">
            <a:avLst/>
          </a:prstGeom>
        </p:spPr>
      </p:pic>
      <p:pic>
        <p:nvPicPr>
          <p:cNvPr id="919" name="bg object 919"/>
          <p:cNvPicPr/>
          <p:nvPr/>
        </p:nvPicPr>
        <p:blipFill>
          <a:blip r:embed="rId897" cstate="print"/>
          <a:stretch>
            <a:fillRect/>
          </a:stretch>
        </p:blipFill>
        <p:spPr>
          <a:xfrm>
            <a:off x="5462288" y="9713042"/>
            <a:ext cx="180852" cy="155376"/>
          </a:xfrm>
          <a:prstGeom prst="rect">
            <a:avLst/>
          </a:prstGeom>
        </p:spPr>
      </p:pic>
      <p:pic>
        <p:nvPicPr>
          <p:cNvPr id="920" name="bg object 920"/>
          <p:cNvPicPr/>
          <p:nvPr/>
        </p:nvPicPr>
        <p:blipFill>
          <a:blip r:embed="rId898" cstate="print"/>
          <a:stretch>
            <a:fillRect/>
          </a:stretch>
        </p:blipFill>
        <p:spPr>
          <a:xfrm>
            <a:off x="5462288" y="9814514"/>
            <a:ext cx="91978" cy="107819"/>
          </a:xfrm>
          <a:prstGeom prst="rect">
            <a:avLst/>
          </a:prstGeom>
        </p:spPr>
      </p:pic>
      <p:pic>
        <p:nvPicPr>
          <p:cNvPr id="921" name="bg object 921"/>
          <p:cNvPicPr/>
          <p:nvPr/>
        </p:nvPicPr>
        <p:blipFill>
          <a:blip r:embed="rId899" cstate="print"/>
          <a:stretch>
            <a:fillRect/>
          </a:stretch>
        </p:blipFill>
        <p:spPr>
          <a:xfrm>
            <a:off x="5462288" y="9703516"/>
            <a:ext cx="190382" cy="114209"/>
          </a:xfrm>
          <a:prstGeom prst="rect">
            <a:avLst/>
          </a:prstGeom>
        </p:spPr>
      </p:pic>
      <p:pic>
        <p:nvPicPr>
          <p:cNvPr id="922" name="bg object 922"/>
          <p:cNvPicPr/>
          <p:nvPr/>
        </p:nvPicPr>
        <p:blipFill>
          <a:blip r:embed="rId900" cstate="print"/>
          <a:stretch>
            <a:fillRect/>
          </a:stretch>
        </p:blipFill>
        <p:spPr>
          <a:xfrm>
            <a:off x="5452758" y="9487834"/>
            <a:ext cx="390294" cy="666023"/>
          </a:xfrm>
          <a:prstGeom prst="rect">
            <a:avLst/>
          </a:prstGeom>
        </p:spPr>
      </p:pic>
      <p:pic>
        <p:nvPicPr>
          <p:cNvPr id="923" name="bg object 923"/>
          <p:cNvPicPr/>
          <p:nvPr/>
        </p:nvPicPr>
        <p:blipFill>
          <a:blip r:embed="rId901" cstate="print"/>
          <a:stretch>
            <a:fillRect/>
          </a:stretch>
        </p:blipFill>
        <p:spPr>
          <a:xfrm>
            <a:off x="5068888" y="10153858"/>
            <a:ext cx="193487" cy="117345"/>
          </a:xfrm>
          <a:prstGeom prst="rect">
            <a:avLst/>
          </a:prstGeom>
        </p:spPr>
      </p:pic>
      <p:pic>
        <p:nvPicPr>
          <p:cNvPr id="924" name="bg object 924"/>
          <p:cNvPicPr/>
          <p:nvPr/>
        </p:nvPicPr>
        <p:blipFill>
          <a:blip r:embed="rId902" cstate="print"/>
          <a:stretch>
            <a:fillRect/>
          </a:stretch>
        </p:blipFill>
        <p:spPr>
          <a:xfrm>
            <a:off x="5062570" y="9478307"/>
            <a:ext cx="390187" cy="681886"/>
          </a:xfrm>
          <a:prstGeom prst="rect">
            <a:avLst/>
          </a:prstGeom>
        </p:spPr>
      </p:pic>
      <p:pic>
        <p:nvPicPr>
          <p:cNvPr id="925" name="bg object 925"/>
          <p:cNvPicPr/>
          <p:nvPr/>
        </p:nvPicPr>
        <p:blipFill>
          <a:blip r:embed="rId903" cstate="print"/>
          <a:stretch>
            <a:fillRect/>
          </a:stretch>
        </p:blipFill>
        <p:spPr>
          <a:xfrm>
            <a:off x="5259270" y="10261688"/>
            <a:ext cx="196700" cy="117345"/>
          </a:xfrm>
          <a:prstGeom prst="rect">
            <a:avLst/>
          </a:prstGeom>
        </p:spPr>
      </p:pic>
      <p:pic>
        <p:nvPicPr>
          <p:cNvPr id="926" name="bg object 926"/>
          <p:cNvPicPr/>
          <p:nvPr/>
        </p:nvPicPr>
        <p:blipFill>
          <a:blip r:embed="rId904" cstate="print"/>
          <a:stretch>
            <a:fillRect/>
          </a:stretch>
        </p:blipFill>
        <p:spPr>
          <a:xfrm>
            <a:off x="5652670" y="10153858"/>
            <a:ext cx="193487" cy="117345"/>
          </a:xfrm>
          <a:prstGeom prst="rect">
            <a:avLst/>
          </a:prstGeom>
        </p:spPr>
      </p:pic>
      <p:pic>
        <p:nvPicPr>
          <p:cNvPr id="927" name="bg object 927"/>
          <p:cNvPicPr/>
          <p:nvPr/>
        </p:nvPicPr>
        <p:blipFill>
          <a:blip r:embed="rId905" cstate="print"/>
          <a:stretch>
            <a:fillRect/>
          </a:stretch>
        </p:blipFill>
        <p:spPr>
          <a:xfrm>
            <a:off x="5455970" y="10261688"/>
            <a:ext cx="199805" cy="117345"/>
          </a:xfrm>
          <a:prstGeom prst="rect">
            <a:avLst/>
          </a:prstGeom>
        </p:spPr>
      </p:pic>
      <p:pic>
        <p:nvPicPr>
          <p:cNvPr id="928" name="bg object 928"/>
          <p:cNvPicPr/>
          <p:nvPr/>
        </p:nvPicPr>
        <p:blipFill>
          <a:blip r:embed="rId906" cstate="print"/>
          <a:stretch>
            <a:fillRect/>
          </a:stretch>
        </p:blipFill>
        <p:spPr>
          <a:xfrm>
            <a:off x="5452758" y="9475203"/>
            <a:ext cx="393400" cy="234627"/>
          </a:xfrm>
          <a:prstGeom prst="rect">
            <a:avLst/>
          </a:prstGeom>
        </p:spPr>
      </p:pic>
      <p:pic>
        <p:nvPicPr>
          <p:cNvPr id="929" name="bg object 929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5836628" y="10153858"/>
            <a:ext cx="9529" cy="6336"/>
          </a:xfrm>
          <a:prstGeom prst="rect">
            <a:avLst/>
          </a:prstGeom>
        </p:spPr>
      </p:pic>
      <p:pic>
        <p:nvPicPr>
          <p:cNvPr id="930" name="bg object 930"/>
          <p:cNvPicPr/>
          <p:nvPr/>
        </p:nvPicPr>
        <p:blipFill>
          <a:blip r:embed="rId907" cstate="print"/>
          <a:stretch>
            <a:fillRect/>
          </a:stretch>
        </p:blipFill>
        <p:spPr>
          <a:xfrm>
            <a:off x="5072100" y="10496380"/>
            <a:ext cx="770952" cy="174429"/>
          </a:xfrm>
          <a:prstGeom prst="rect">
            <a:avLst/>
          </a:prstGeom>
        </p:spPr>
      </p:pic>
      <p:pic>
        <p:nvPicPr>
          <p:cNvPr id="931" name="bg object 931"/>
          <p:cNvPicPr/>
          <p:nvPr/>
        </p:nvPicPr>
        <p:blipFill>
          <a:blip r:embed="rId908" cstate="print"/>
          <a:stretch>
            <a:fillRect/>
          </a:stretch>
        </p:blipFill>
        <p:spPr>
          <a:xfrm>
            <a:off x="5271905" y="10385381"/>
            <a:ext cx="371235" cy="212481"/>
          </a:xfrm>
          <a:prstGeom prst="rect">
            <a:avLst/>
          </a:prstGeom>
        </p:spPr>
      </p:pic>
      <p:pic>
        <p:nvPicPr>
          <p:cNvPr id="932" name="bg object 932"/>
          <p:cNvPicPr/>
          <p:nvPr/>
        </p:nvPicPr>
        <p:blipFill>
          <a:blip r:embed="rId909" cstate="print"/>
          <a:stretch>
            <a:fillRect/>
          </a:stretch>
        </p:blipFill>
        <p:spPr>
          <a:xfrm>
            <a:off x="5262376" y="10493211"/>
            <a:ext cx="390294" cy="117335"/>
          </a:xfrm>
          <a:prstGeom prst="rect">
            <a:avLst/>
          </a:prstGeom>
        </p:spPr>
      </p:pic>
      <p:pic>
        <p:nvPicPr>
          <p:cNvPr id="933" name="bg object 933"/>
          <p:cNvPicPr/>
          <p:nvPr/>
        </p:nvPicPr>
        <p:blipFill>
          <a:blip r:embed="rId910" cstate="print"/>
          <a:stretch>
            <a:fillRect/>
          </a:stretch>
        </p:blipFill>
        <p:spPr>
          <a:xfrm>
            <a:off x="5652670" y="10490032"/>
            <a:ext cx="196700" cy="180776"/>
          </a:xfrm>
          <a:prstGeom prst="rect">
            <a:avLst/>
          </a:prstGeom>
        </p:spPr>
      </p:pic>
      <p:pic>
        <p:nvPicPr>
          <p:cNvPr id="934" name="bg object 934"/>
          <p:cNvPicPr/>
          <p:nvPr/>
        </p:nvPicPr>
        <p:blipFill>
          <a:blip r:embed="rId911" cstate="print"/>
          <a:stretch>
            <a:fillRect/>
          </a:stretch>
        </p:blipFill>
        <p:spPr>
          <a:xfrm>
            <a:off x="5068888" y="10490032"/>
            <a:ext cx="193487" cy="117345"/>
          </a:xfrm>
          <a:prstGeom prst="rect">
            <a:avLst/>
          </a:prstGeom>
        </p:spPr>
      </p:pic>
      <p:pic>
        <p:nvPicPr>
          <p:cNvPr id="935" name="bg object 935"/>
          <p:cNvPicPr/>
          <p:nvPr/>
        </p:nvPicPr>
        <p:blipFill>
          <a:blip r:embed="rId912" cstate="print"/>
          <a:stretch>
            <a:fillRect/>
          </a:stretch>
        </p:blipFill>
        <p:spPr>
          <a:xfrm>
            <a:off x="5259270" y="10375865"/>
            <a:ext cx="396505" cy="120514"/>
          </a:xfrm>
          <a:prstGeom prst="rect">
            <a:avLst/>
          </a:prstGeom>
        </p:spPr>
      </p:pic>
      <p:pic>
        <p:nvPicPr>
          <p:cNvPr id="936" name="bg object 936"/>
          <p:cNvPicPr/>
          <p:nvPr/>
        </p:nvPicPr>
        <p:blipFill>
          <a:blip r:embed="rId913" cstate="print"/>
          <a:stretch>
            <a:fillRect/>
          </a:stretch>
        </p:blipFill>
        <p:spPr>
          <a:xfrm>
            <a:off x="5062570" y="10597863"/>
            <a:ext cx="9529" cy="72946"/>
          </a:xfrm>
          <a:prstGeom prst="rect">
            <a:avLst/>
          </a:prstGeom>
        </p:spPr>
      </p:pic>
      <p:pic>
        <p:nvPicPr>
          <p:cNvPr id="937" name="bg object 937"/>
          <p:cNvPicPr/>
          <p:nvPr/>
        </p:nvPicPr>
        <p:blipFill>
          <a:blip r:embed="rId914" cstate="print"/>
          <a:stretch>
            <a:fillRect/>
          </a:stretch>
        </p:blipFill>
        <p:spPr>
          <a:xfrm>
            <a:off x="5843053" y="4984308"/>
            <a:ext cx="786800" cy="907041"/>
          </a:xfrm>
          <a:prstGeom prst="rect">
            <a:avLst/>
          </a:prstGeom>
        </p:spPr>
      </p:pic>
      <p:pic>
        <p:nvPicPr>
          <p:cNvPr id="938" name="bg object 938"/>
          <p:cNvPicPr/>
          <p:nvPr/>
        </p:nvPicPr>
        <p:blipFill>
          <a:blip r:embed="rId915" cstate="print"/>
          <a:stretch>
            <a:fillRect/>
          </a:stretch>
        </p:blipFill>
        <p:spPr>
          <a:xfrm>
            <a:off x="6337962" y="6119663"/>
            <a:ext cx="282361" cy="434575"/>
          </a:xfrm>
          <a:prstGeom prst="rect">
            <a:avLst/>
          </a:prstGeom>
        </p:spPr>
      </p:pic>
      <p:pic>
        <p:nvPicPr>
          <p:cNvPr id="939" name="bg object 939"/>
          <p:cNvPicPr/>
          <p:nvPr/>
        </p:nvPicPr>
        <p:blipFill>
          <a:blip r:embed="rId916" cstate="print"/>
          <a:stretch>
            <a:fillRect/>
          </a:stretch>
        </p:blipFill>
        <p:spPr>
          <a:xfrm>
            <a:off x="6245983" y="6281504"/>
            <a:ext cx="91978" cy="107787"/>
          </a:xfrm>
          <a:prstGeom prst="rect">
            <a:avLst/>
          </a:prstGeom>
        </p:spPr>
      </p:pic>
      <p:pic>
        <p:nvPicPr>
          <p:cNvPr id="940" name="bg object 940"/>
          <p:cNvPicPr/>
          <p:nvPr/>
        </p:nvPicPr>
        <p:blipFill>
          <a:blip r:embed="rId917" cstate="print"/>
          <a:stretch>
            <a:fillRect/>
          </a:stretch>
        </p:blipFill>
        <p:spPr>
          <a:xfrm>
            <a:off x="6239558" y="6398818"/>
            <a:ext cx="380765" cy="602518"/>
          </a:xfrm>
          <a:prstGeom prst="rect">
            <a:avLst/>
          </a:prstGeom>
        </p:spPr>
      </p:pic>
      <p:pic>
        <p:nvPicPr>
          <p:cNvPr id="941" name="bg object 941"/>
          <p:cNvPicPr/>
          <p:nvPr/>
        </p:nvPicPr>
        <p:blipFill>
          <a:blip r:embed="rId918" cstate="print"/>
          <a:stretch>
            <a:fillRect/>
          </a:stretch>
        </p:blipFill>
        <p:spPr>
          <a:xfrm>
            <a:off x="6239558" y="6344871"/>
            <a:ext cx="92086" cy="104683"/>
          </a:xfrm>
          <a:prstGeom prst="rect">
            <a:avLst/>
          </a:prstGeom>
        </p:spPr>
      </p:pic>
      <p:pic>
        <p:nvPicPr>
          <p:cNvPr id="942" name="bg object 942"/>
          <p:cNvPicPr/>
          <p:nvPr/>
        </p:nvPicPr>
        <p:blipFill>
          <a:blip r:embed="rId919" cstate="print"/>
          <a:stretch>
            <a:fillRect/>
          </a:stretch>
        </p:blipFill>
        <p:spPr>
          <a:xfrm>
            <a:off x="6239558" y="6557342"/>
            <a:ext cx="193594" cy="336206"/>
          </a:xfrm>
          <a:prstGeom prst="rect">
            <a:avLst/>
          </a:prstGeom>
        </p:spPr>
      </p:pic>
      <p:pic>
        <p:nvPicPr>
          <p:cNvPr id="943" name="bg object 943"/>
          <p:cNvPicPr/>
          <p:nvPr/>
        </p:nvPicPr>
        <p:blipFill>
          <a:blip r:embed="rId920" cstate="print"/>
          <a:stretch>
            <a:fillRect/>
          </a:stretch>
        </p:blipFill>
        <p:spPr>
          <a:xfrm>
            <a:off x="6230029" y="6110243"/>
            <a:ext cx="390294" cy="672306"/>
          </a:xfrm>
          <a:prstGeom prst="rect">
            <a:avLst/>
          </a:prstGeom>
        </p:spPr>
      </p:pic>
      <p:pic>
        <p:nvPicPr>
          <p:cNvPr id="944" name="bg object 944"/>
          <p:cNvPicPr/>
          <p:nvPr/>
        </p:nvPicPr>
        <p:blipFill>
          <a:blip r:embed="rId921" cstate="print"/>
          <a:stretch>
            <a:fillRect/>
          </a:stretch>
        </p:blipFill>
        <p:spPr>
          <a:xfrm>
            <a:off x="7407123" y="6119663"/>
            <a:ext cx="368323" cy="1100311"/>
          </a:xfrm>
          <a:prstGeom prst="rect">
            <a:avLst/>
          </a:prstGeom>
        </p:spPr>
      </p:pic>
      <p:pic>
        <p:nvPicPr>
          <p:cNvPr id="945" name="bg object 945"/>
          <p:cNvPicPr/>
          <p:nvPr/>
        </p:nvPicPr>
        <p:blipFill>
          <a:blip r:embed="rId922" cstate="print"/>
          <a:stretch>
            <a:fillRect/>
          </a:stretch>
        </p:blipFill>
        <p:spPr>
          <a:xfrm>
            <a:off x="7407123" y="6110243"/>
            <a:ext cx="368323" cy="221634"/>
          </a:xfrm>
          <a:prstGeom prst="rect">
            <a:avLst/>
          </a:prstGeom>
        </p:spPr>
      </p:pic>
      <p:pic>
        <p:nvPicPr>
          <p:cNvPr id="946" name="bg object 946"/>
          <p:cNvPicPr/>
          <p:nvPr/>
        </p:nvPicPr>
        <p:blipFill>
          <a:blip r:embed="rId923" cstate="print"/>
          <a:stretch>
            <a:fillRect/>
          </a:stretch>
        </p:blipFill>
        <p:spPr>
          <a:xfrm>
            <a:off x="6629853" y="5441040"/>
            <a:ext cx="767740" cy="662780"/>
          </a:xfrm>
          <a:prstGeom prst="rect">
            <a:avLst/>
          </a:prstGeom>
        </p:spPr>
      </p:pic>
      <p:pic>
        <p:nvPicPr>
          <p:cNvPr id="947" name="bg object 947"/>
          <p:cNvPicPr/>
          <p:nvPr/>
        </p:nvPicPr>
        <p:blipFill>
          <a:blip r:embed="rId924" cstate="print"/>
          <a:stretch>
            <a:fillRect/>
          </a:stretch>
        </p:blipFill>
        <p:spPr>
          <a:xfrm>
            <a:off x="6620323" y="5431514"/>
            <a:ext cx="786800" cy="678729"/>
          </a:xfrm>
          <a:prstGeom prst="rect">
            <a:avLst/>
          </a:prstGeom>
        </p:spPr>
      </p:pic>
      <p:pic>
        <p:nvPicPr>
          <p:cNvPr id="948" name="bg object 948"/>
          <p:cNvPicPr/>
          <p:nvPr/>
        </p:nvPicPr>
        <p:blipFill>
          <a:blip r:embed="rId925" cstate="print"/>
          <a:stretch>
            <a:fillRect/>
          </a:stretch>
        </p:blipFill>
        <p:spPr>
          <a:xfrm>
            <a:off x="7403911" y="5891606"/>
            <a:ext cx="371536" cy="221741"/>
          </a:xfrm>
          <a:prstGeom prst="rect">
            <a:avLst/>
          </a:prstGeom>
        </p:spPr>
      </p:pic>
      <p:pic>
        <p:nvPicPr>
          <p:cNvPr id="949" name="bg object 949"/>
          <p:cNvPicPr/>
          <p:nvPr/>
        </p:nvPicPr>
        <p:blipFill>
          <a:blip r:embed="rId926" cstate="print"/>
          <a:stretch>
            <a:fillRect/>
          </a:stretch>
        </p:blipFill>
        <p:spPr>
          <a:xfrm>
            <a:off x="7407123" y="6557342"/>
            <a:ext cx="368323" cy="224901"/>
          </a:xfrm>
          <a:prstGeom prst="rect">
            <a:avLst/>
          </a:prstGeom>
        </p:spPr>
      </p:pic>
      <p:pic>
        <p:nvPicPr>
          <p:cNvPr id="950" name="bg object 950"/>
          <p:cNvPicPr/>
          <p:nvPr/>
        </p:nvPicPr>
        <p:blipFill>
          <a:blip r:embed="rId927" cstate="print"/>
          <a:stretch>
            <a:fillRect/>
          </a:stretch>
        </p:blipFill>
        <p:spPr>
          <a:xfrm>
            <a:off x="5849370" y="7017285"/>
            <a:ext cx="380657" cy="548677"/>
          </a:xfrm>
          <a:prstGeom prst="rect">
            <a:avLst/>
          </a:prstGeom>
        </p:spPr>
      </p:pic>
      <p:pic>
        <p:nvPicPr>
          <p:cNvPr id="951" name="bg object 951"/>
          <p:cNvPicPr/>
          <p:nvPr/>
        </p:nvPicPr>
        <p:blipFill>
          <a:blip r:embed="rId928" cstate="print"/>
          <a:stretch>
            <a:fillRect/>
          </a:stretch>
        </p:blipFill>
        <p:spPr>
          <a:xfrm>
            <a:off x="6049176" y="7467595"/>
            <a:ext cx="180852" cy="209366"/>
          </a:xfrm>
          <a:prstGeom prst="rect">
            <a:avLst/>
          </a:prstGeom>
        </p:spPr>
      </p:pic>
      <p:pic>
        <p:nvPicPr>
          <p:cNvPr id="952" name="bg object 952"/>
          <p:cNvPicPr/>
          <p:nvPr/>
        </p:nvPicPr>
        <p:blipFill>
          <a:blip r:embed="rId929" cstate="print"/>
          <a:stretch>
            <a:fillRect/>
          </a:stretch>
        </p:blipFill>
        <p:spPr>
          <a:xfrm>
            <a:off x="6039753" y="7458068"/>
            <a:ext cx="190275" cy="114209"/>
          </a:xfrm>
          <a:prstGeom prst="rect">
            <a:avLst/>
          </a:prstGeom>
        </p:spPr>
      </p:pic>
      <p:pic>
        <p:nvPicPr>
          <p:cNvPr id="953" name="bg object 953"/>
          <p:cNvPicPr/>
          <p:nvPr/>
        </p:nvPicPr>
        <p:blipFill>
          <a:blip r:embed="rId930" cstate="print"/>
          <a:stretch>
            <a:fillRect/>
          </a:stretch>
        </p:blipFill>
        <p:spPr>
          <a:xfrm>
            <a:off x="5855688" y="6903075"/>
            <a:ext cx="374340" cy="269522"/>
          </a:xfrm>
          <a:prstGeom prst="rect">
            <a:avLst/>
          </a:prstGeom>
        </p:spPr>
      </p:pic>
      <p:pic>
        <p:nvPicPr>
          <p:cNvPr id="954" name="bg object 954"/>
          <p:cNvPicPr/>
          <p:nvPr/>
        </p:nvPicPr>
        <p:blipFill>
          <a:blip r:embed="rId931" cstate="print"/>
          <a:stretch>
            <a:fillRect/>
          </a:stretch>
        </p:blipFill>
        <p:spPr>
          <a:xfrm>
            <a:off x="6049176" y="6792077"/>
            <a:ext cx="180852" cy="209259"/>
          </a:xfrm>
          <a:prstGeom prst="rect">
            <a:avLst/>
          </a:prstGeom>
        </p:spPr>
      </p:pic>
      <p:pic>
        <p:nvPicPr>
          <p:cNvPr id="955" name="bg object 955"/>
          <p:cNvPicPr/>
          <p:nvPr/>
        </p:nvPicPr>
        <p:blipFill>
          <a:blip r:embed="rId932" cstate="print"/>
          <a:stretch>
            <a:fillRect/>
          </a:stretch>
        </p:blipFill>
        <p:spPr>
          <a:xfrm>
            <a:off x="6039753" y="6896760"/>
            <a:ext cx="190275" cy="117313"/>
          </a:xfrm>
          <a:prstGeom prst="rect">
            <a:avLst/>
          </a:prstGeom>
        </p:spPr>
      </p:pic>
      <p:pic>
        <p:nvPicPr>
          <p:cNvPr id="956" name="bg object 956"/>
          <p:cNvPicPr/>
          <p:nvPr/>
        </p:nvPicPr>
        <p:blipFill>
          <a:blip r:embed="rId933" cstate="print"/>
          <a:stretch>
            <a:fillRect/>
          </a:stretch>
        </p:blipFill>
        <p:spPr>
          <a:xfrm>
            <a:off x="6239558" y="6903075"/>
            <a:ext cx="377552" cy="269522"/>
          </a:xfrm>
          <a:prstGeom prst="rect">
            <a:avLst/>
          </a:prstGeom>
        </p:spPr>
      </p:pic>
      <p:pic>
        <p:nvPicPr>
          <p:cNvPr id="957" name="bg object 957"/>
          <p:cNvPicPr/>
          <p:nvPr/>
        </p:nvPicPr>
        <p:blipFill>
          <a:blip r:embed="rId934" cstate="print"/>
          <a:stretch>
            <a:fillRect/>
          </a:stretch>
        </p:blipFill>
        <p:spPr>
          <a:xfrm>
            <a:off x="6239558" y="6792077"/>
            <a:ext cx="180852" cy="209259"/>
          </a:xfrm>
          <a:prstGeom prst="rect">
            <a:avLst/>
          </a:prstGeom>
        </p:spPr>
      </p:pic>
      <p:pic>
        <p:nvPicPr>
          <p:cNvPr id="958" name="bg object 958"/>
          <p:cNvPicPr/>
          <p:nvPr/>
        </p:nvPicPr>
        <p:blipFill>
          <a:blip r:embed="rId935" cstate="print"/>
          <a:stretch>
            <a:fillRect/>
          </a:stretch>
        </p:blipFill>
        <p:spPr>
          <a:xfrm>
            <a:off x="5843053" y="7010863"/>
            <a:ext cx="294996" cy="564519"/>
          </a:xfrm>
          <a:prstGeom prst="rect">
            <a:avLst/>
          </a:prstGeom>
        </p:spPr>
      </p:pic>
      <p:pic>
        <p:nvPicPr>
          <p:cNvPr id="959" name="bg object 959"/>
          <p:cNvPicPr/>
          <p:nvPr/>
        </p:nvPicPr>
        <p:blipFill>
          <a:blip r:embed="rId936" cstate="print"/>
          <a:stretch>
            <a:fillRect/>
          </a:stretch>
        </p:blipFill>
        <p:spPr>
          <a:xfrm>
            <a:off x="6230028" y="6788866"/>
            <a:ext cx="199912" cy="329891"/>
          </a:xfrm>
          <a:prstGeom prst="rect">
            <a:avLst/>
          </a:prstGeom>
        </p:spPr>
      </p:pic>
      <p:pic>
        <p:nvPicPr>
          <p:cNvPr id="960" name="bg object 960"/>
          <p:cNvPicPr/>
          <p:nvPr/>
        </p:nvPicPr>
        <p:blipFill>
          <a:blip r:embed="rId937" cstate="print"/>
          <a:stretch>
            <a:fillRect/>
          </a:stretch>
        </p:blipFill>
        <p:spPr>
          <a:xfrm>
            <a:off x="6036541" y="7565963"/>
            <a:ext cx="193487" cy="120417"/>
          </a:xfrm>
          <a:prstGeom prst="rect">
            <a:avLst/>
          </a:prstGeom>
        </p:spPr>
      </p:pic>
      <p:pic>
        <p:nvPicPr>
          <p:cNvPr id="961" name="bg object 961"/>
          <p:cNvPicPr/>
          <p:nvPr/>
        </p:nvPicPr>
        <p:blipFill>
          <a:blip r:embed="rId312" cstate="print"/>
          <a:stretch>
            <a:fillRect/>
          </a:stretch>
        </p:blipFill>
        <p:spPr>
          <a:xfrm>
            <a:off x="5843053" y="7014074"/>
            <a:ext cx="3105" cy="3211"/>
          </a:xfrm>
          <a:prstGeom prst="rect">
            <a:avLst/>
          </a:prstGeom>
        </p:spPr>
      </p:pic>
      <p:pic>
        <p:nvPicPr>
          <p:cNvPr id="962" name="bg object 962"/>
          <p:cNvPicPr/>
          <p:nvPr/>
        </p:nvPicPr>
        <p:blipFill>
          <a:blip r:embed="rId938" cstate="print"/>
          <a:stretch>
            <a:fillRect/>
          </a:stretch>
        </p:blipFill>
        <p:spPr>
          <a:xfrm>
            <a:off x="5849370" y="6893549"/>
            <a:ext cx="190382" cy="117313"/>
          </a:xfrm>
          <a:prstGeom prst="rect">
            <a:avLst/>
          </a:prstGeom>
        </p:spPr>
      </p:pic>
      <p:pic>
        <p:nvPicPr>
          <p:cNvPr id="963" name="bg object 963"/>
          <p:cNvPicPr/>
          <p:nvPr/>
        </p:nvPicPr>
        <p:blipFill>
          <a:blip r:embed="rId939" cstate="print"/>
          <a:stretch>
            <a:fillRect/>
          </a:stretch>
        </p:blipFill>
        <p:spPr>
          <a:xfrm>
            <a:off x="6036541" y="6782550"/>
            <a:ext cx="193487" cy="120525"/>
          </a:xfrm>
          <a:prstGeom prst="rect">
            <a:avLst/>
          </a:prstGeom>
        </p:spPr>
      </p:pic>
      <p:pic>
        <p:nvPicPr>
          <p:cNvPr id="964" name="bg object 964"/>
          <p:cNvPicPr/>
          <p:nvPr/>
        </p:nvPicPr>
        <p:blipFill>
          <a:blip r:embed="rId940" cstate="print"/>
          <a:stretch>
            <a:fillRect/>
          </a:stretch>
        </p:blipFill>
        <p:spPr>
          <a:xfrm>
            <a:off x="5843053" y="7001336"/>
            <a:ext cx="12635" cy="15948"/>
          </a:xfrm>
          <a:prstGeom prst="rect">
            <a:avLst/>
          </a:prstGeom>
        </p:spPr>
      </p:pic>
      <p:pic>
        <p:nvPicPr>
          <p:cNvPr id="965" name="bg object 965"/>
          <p:cNvPicPr/>
          <p:nvPr/>
        </p:nvPicPr>
        <p:blipFill>
          <a:blip r:embed="rId941" cstate="print"/>
          <a:stretch>
            <a:fillRect/>
          </a:stretch>
        </p:blipFill>
        <p:spPr>
          <a:xfrm>
            <a:off x="6429941" y="6893549"/>
            <a:ext cx="190382" cy="117313"/>
          </a:xfrm>
          <a:prstGeom prst="rect">
            <a:avLst/>
          </a:prstGeom>
        </p:spPr>
      </p:pic>
      <p:pic>
        <p:nvPicPr>
          <p:cNvPr id="966" name="bg object 966"/>
          <p:cNvPicPr/>
          <p:nvPr/>
        </p:nvPicPr>
        <p:blipFill>
          <a:blip r:embed="rId942" cstate="print"/>
          <a:stretch>
            <a:fillRect/>
          </a:stretch>
        </p:blipFill>
        <p:spPr>
          <a:xfrm>
            <a:off x="6230028" y="6779339"/>
            <a:ext cx="203124" cy="123736"/>
          </a:xfrm>
          <a:prstGeom prst="rect">
            <a:avLst/>
          </a:prstGeom>
        </p:spPr>
      </p:pic>
      <p:pic>
        <p:nvPicPr>
          <p:cNvPr id="967" name="bg object 967"/>
          <p:cNvPicPr/>
          <p:nvPr/>
        </p:nvPicPr>
        <p:blipFill>
          <a:blip r:embed="rId943" cstate="print"/>
          <a:stretch>
            <a:fillRect/>
          </a:stretch>
        </p:blipFill>
        <p:spPr>
          <a:xfrm>
            <a:off x="7407123" y="7249064"/>
            <a:ext cx="368323" cy="868418"/>
          </a:xfrm>
          <a:prstGeom prst="rect">
            <a:avLst/>
          </a:prstGeom>
        </p:spPr>
      </p:pic>
      <p:pic>
        <p:nvPicPr>
          <p:cNvPr id="968" name="bg object 968"/>
          <p:cNvPicPr/>
          <p:nvPr/>
        </p:nvPicPr>
        <p:blipFill>
          <a:blip r:embed="rId944" cstate="print"/>
          <a:stretch>
            <a:fillRect/>
          </a:stretch>
        </p:blipFill>
        <p:spPr>
          <a:xfrm>
            <a:off x="7407123" y="7017285"/>
            <a:ext cx="368323" cy="434468"/>
          </a:xfrm>
          <a:prstGeom prst="rect">
            <a:avLst/>
          </a:prstGeom>
        </p:spPr>
      </p:pic>
      <p:pic>
        <p:nvPicPr>
          <p:cNvPr id="969" name="bg object 969"/>
          <p:cNvPicPr/>
          <p:nvPr/>
        </p:nvPicPr>
        <p:blipFill>
          <a:blip r:embed="rId945" cstate="print"/>
          <a:stretch>
            <a:fillRect/>
          </a:stretch>
        </p:blipFill>
        <p:spPr>
          <a:xfrm>
            <a:off x="7407123" y="7239538"/>
            <a:ext cx="368323" cy="221741"/>
          </a:xfrm>
          <a:prstGeom prst="rect">
            <a:avLst/>
          </a:prstGeom>
        </p:spPr>
      </p:pic>
      <p:pic>
        <p:nvPicPr>
          <p:cNvPr id="970" name="bg object 970"/>
          <p:cNvPicPr/>
          <p:nvPr/>
        </p:nvPicPr>
        <p:blipFill>
          <a:blip r:embed="rId946" cstate="print"/>
          <a:stretch>
            <a:fillRect/>
          </a:stretch>
        </p:blipFill>
        <p:spPr>
          <a:xfrm>
            <a:off x="6239558" y="7467595"/>
            <a:ext cx="380765" cy="605729"/>
          </a:xfrm>
          <a:prstGeom prst="rect">
            <a:avLst/>
          </a:prstGeom>
        </p:spPr>
      </p:pic>
      <p:pic>
        <p:nvPicPr>
          <p:cNvPr id="971" name="bg object 971"/>
          <p:cNvPicPr/>
          <p:nvPr/>
        </p:nvPicPr>
        <p:blipFill>
          <a:blip r:embed="rId947" cstate="print"/>
          <a:stretch>
            <a:fillRect/>
          </a:stretch>
        </p:blipFill>
        <p:spPr>
          <a:xfrm>
            <a:off x="6239558" y="7575382"/>
            <a:ext cx="193594" cy="336206"/>
          </a:xfrm>
          <a:prstGeom prst="rect">
            <a:avLst/>
          </a:prstGeom>
        </p:spPr>
      </p:pic>
      <p:pic>
        <p:nvPicPr>
          <p:cNvPr id="972" name="bg object 972"/>
          <p:cNvPicPr/>
          <p:nvPr/>
        </p:nvPicPr>
        <p:blipFill>
          <a:blip r:embed="rId948" cstate="print"/>
          <a:stretch>
            <a:fillRect/>
          </a:stretch>
        </p:blipFill>
        <p:spPr>
          <a:xfrm>
            <a:off x="6620323" y="7464383"/>
            <a:ext cx="383870" cy="440890"/>
          </a:xfrm>
          <a:prstGeom prst="rect">
            <a:avLst/>
          </a:prstGeom>
        </p:spPr>
      </p:pic>
      <p:pic>
        <p:nvPicPr>
          <p:cNvPr id="973" name="bg object 973"/>
          <p:cNvPicPr/>
          <p:nvPr/>
        </p:nvPicPr>
        <p:blipFill>
          <a:blip r:embed="rId949" cstate="print"/>
          <a:stretch>
            <a:fillRect/>
          </a:stretch>
        </p:blipFill>
        <p:spPr>
          <a:xfrm>
            <a:off x="7023253" y="7461279"/>
            <a:ext cx="383870" cy="440783"/>
          </a:xfrm>
          <a:prstGeom prst="rect">
            <a:avLst/>
          </a:prstGeom>
        </p:spPr>
      </p:pic>
      <p:pic>
        <p:nvPicPr>
          <p:cNvPr id="974" name="bg object 974"/>
          <p:cNvPicPr/>
          <p:nvPr/>
        </p:nvPicPr>
        <p:blipFill>
          <a:blip r:embed="rId950" cstate="print"/>
          <a:stretch>
            <a:fillRect/>
          </a:stretch>
        </p:blipFill>
        <p:spPr>
          <a:xfrm>
            <a:off x="6239558" y="7296333"/>
            <a:ext cx="377552" cy="269629"/>
          </a:xfrm>
          <a:prstGeom prst="rect">
            <a:avLst/>
          </a:prstGeom>
        </p:spPr>
      </p:pic>
      <p:pic>
        <p:nvPicPr>
          <p:cNvPr id="975" name="bg object 975"/>
          <p:cNvPicPr/>
          <p:nvPr/>
        </p:nvPicPr>
        <p:blipFill>
          <a:blip r:embed="rId951" cstate="print"/>
          <a:stretch>
            <a:fillRect/>
          </a:stretch>
        </p:blipFill>
        <p:spPr>
          <a:xfrm>
            <a:off x="6239558" y="7467595"/>
            <a:ext cx="180852" cy="209366"/>
          </a:xfrm>
          <a:prstGeom prst="rect">
            <a:avLst/>
          </a:prstGeom>
        </p:spPr>
      </p:pic>
      <p:pic>
        <p:nvPicPr>
          <p:cNvPr id="976" name="bg object 976"/>
          <p:cNvPicPr/>
          <p:nvPr/>
        </p:nvPicPr>
        <p:blipFill>
          <a:blip r:embed="rId952" cstate="print"/>
          <a:stretch>
            <a:fillRect/>
          </a:stretch>
        </p:blipFill>
        <p:spPr>
          <a:xfrm>
            <a:off x="6239558" y="7458068"/>
            <a:ext cx="190382" cy="114209"/>
          </a:xfrm>
          <a:prstGeom prst="rect">
            <a:avLst/>
          </a:prstGeom>
        </p:spPr>
      </p:pic>
      <p:pic>
        <p:nvPicPr>
          <p:cNvPr id="977" name="bg object 977"/>
          <p:cNvPicPr/>
          <p:nvPr/>
        </p:nvPicPr>
        <p:blipFill>
          <a:blip r:embed="rId953" cstate="print"/>
          <a:stretch>
            <a:fillRect/>
          </a:stretch>
        </p:blipFill>
        <p:spPr>
          <a:xfrm>
            <a:off x="6337962" y="7017285"/>
            <a:ext cx="282361" cy="434468"/>
          </a:xfrm>
          <a:prstGeom prst="rect">
            <a:avLst/>
          </a:prstGeom>
        </p:spPr>
      </p:pic>
      <p:pic>
        <p:nvPicPr>
          <p:cNvPr id="978" name="bg object 978"/>
          <p:cNvPicPr/>
          <p:nvPr/>
        </p:nvPicPr>
        <p:blipFill>
          <a:blip r:embed="rId954" cstate="print"/>
          <a:stretch>
            <a:fillRect/>
          </a:stretch>
        </p:blipFill>
        <p:spPr>
          <a:xfrm>
            <a:off x="6331644" y="7286807"/>
            <a:ext cx="288679" cy="171261"/>
          </a:xfrm>
          <a:prstGeom prst="rect">
            <a:avLst/>
          </a:prstGeom>
        </p:spPr>
      </p:pic>
      <p:pic>
        <p:nvPicPr>
          <p:cNvPr id="979" name="bg object 979"/>
          <p:cNvPicPr/>
          <p:nvPr/>
        </p:nvPicPr>
        <p:blipFill>
          <a:blip r:embed="rId955" cstate="print"/>
          <a:stretch>
            <a:fillRect/>
          </a:stretch>
        </p:blipFill>
        <p:spPr>
          <a:xfrm>
            <a:off x="6429941" y="7458068"/>
            <a:ext cx="190382" cy="117313"/>
          </a:xfrm>
          <a:prstGeom prst="rect">
            <a:avLst/>
          </a:prstGeom>
        </p:spPr>
      </p:pic>
      <p:pic>
        <p:nvPicPr>
          <p:cNvPr id="980" name="bg object 980"/>
          <p:cNvPicPr/>
          <p:nvPr/>
        </p:nvPicPr>
        <p:blipFill>
          <a:blip r:embed="rId956" cstate="print"/>
          <a:stretch>
            <a:fillRect/>
          </a:stretch>
        </p:blipFill>
        <p:spPr>
          <a:xfrm>
            <a:off x="6230028" y="7350281"/>
            <a:ext cx="203124" cy="669202"/>
          </a:xfrm>
          <a:prstGeom prst="rect">
            <a:avLst/>
          </a:prstGeom>
        </p:spPr>
      </p:pic>
      <p:pic>
        <p:nvPicPr>
          <p:cNvPr id="981" name="bg object 981"/>
          <p:cNvPicPr/>
          <p:nvPr/>
        </p:nvPicPr>
        <p:blipFill>
          <a:blip r:embed="rId957" cstate="print"/>
          <a:stretch>
            <a:fillRect/>
          </a:stretch>
        </p:blipFill>
        <p:spPr>
          <a:xfrm>
            <a:off x="6617111" y="7458068"/>
            <a:ext cx="6317" cy="9526"/>
          </a:xfrm>
          <a:prstGeom prst="rect">
            <a:avLst/>
          </a:prstGeom>
        </p:spPr>
      </p:pic>
      <p:pic>
        <p:nvPicPr>
          <p:cNvPr id="982" name="bg object 982"/>
          <p:cNvPicPr/>
          <p:nvPr/>
        </p:nvPicPr>
        <p:blipFill>
          <a:blip r:embed="rId958" cstate="print"/>
          <a:stretch>
            <a:fillRect/>
          </a:stretch>
        </p:blipFill>
        <p:spPr>
          <a:xfrm>
            <a:off x="7407123" y="7007758"/>
            <a:ext cx="368323" cy="221636"/>
          </a:xfrm>
          <a:prstGeom prst="rect">
            <a:avLst/>
          </a:prstGeom>
        </p:spPr>
      </p:pic>
      <p:pic>
        <p:nvPicPr>
          <p:cNvPr id="983" name="bg object 983"/>
          <p:cNvPicPr/>
          <p:nvPr/>
        </p:nvPicPr>
        <p:blipFill>
          <a:blip r:embed="rId959" cstate="print"/>
          <a:stretch>
            <a:fillRect/>
          </a:stretch>
        </p:blipFill>
        <p:spPr>
          <a:xfrm>
            <a:off x="6331644" y="7007758"/>
            <a:ext cx="288679" cy="174365"/>
          </a:xfrm>
          <a:prstGeom prst="rect">
            <a:avLst/>
          </a:prstGeom>
        </p:spPr>
      </p:pic>
      <p:pic>
        <p:nvPicPr>
          <p:cNvPr id="984" name="bg object 984"/>
          <p:cNvPicPr/>
          <p:nvPr/>
        </p:nvPicPr>
        <p:blipFill>
          <a:blip r:embed="rId960" cstate="print"/>
          <a:stretch>
            <a:fillRect/>
          </a:stretch>
        </p:blipFill>
        <p:spPr>
          <a:xfrm>
            <a:off x="6141262" y="7185335"/>
            <a:ext cx="88766" cy="155419"/>
          </a:xfrm>
          <a:prstGeom prst="rect">
            <a:avLst/>
          </a:prstGeom>
        </p:spPr>
      </p:pic>
      <p:pic>
        <p:nvPicPr>
          <p:cNvPr id="985" name="bg object 985"/>
          <p:cNvPicPr/>
          <p:nvPr/>
        </p:nvPicPr>
        <p:blipFill>
          <a:blip r:embed="rId961" cstate="print"/>
          <a:stretch>
            <a:fillRect/>
          </a:stretch>
        </p:blipFill>
        <p:spPr>
          <a:xfrm>
            <a:off x="6141262" y="7131388"/>
            <a:ext cx="88766" cy="104683"/>
          </a:xfrm>
          <a:prstGeom prst="rect">
            <a:avLst/>
          </a:prstGeom>
        </p:spPr>
      </p:pic>
      <p:pic>
        <p:nvPicPr>
          <p:cNvPr id="986" name="bg object 986"/>
          <p:cNvPicPr/>
          <p:nvPr/>
        </p:nvPicPr>
        <p:blipFill>
          <a:blip r:embed="rId962" cstate="print"/>
          <a:stretch>
            <a:fillRect/>
          </a:stretch>
        </p:blipFill>
        <p:spPr>
          <a:xfrm>
            <a:off x="6230028" y="7128283"/>
            <a:ext cx="95191" cy="104576"/>
          </a:xfrm>
          <a:prstGeom prst="rect">
            <a:avLst/>
          </a:prstGeom>
        </p:spPr>
      </p:pic>
      <p:pic>
        <p:nvPicPr>
          <p:cNvPr id="987" name="bg object 987"/>
          <p:cNvPicPr/>
          <p:nvPr/>
        </p:nvPicPr>
        <p:blipFill>
          <a:blip r:embed="rId963" cstate="print"/>
          <a:stretch>
            <a:fillRect/>
          </a:stretch>
        </p:blipFill>
        <p:spPr>
          <a:xfrm>
            <a:off x="6239558" y="7242386"/>
            <a:ext cx="85661" cy="98368"/>
          </a:xfrm>
          <a:prstGeom prst="rect">
            <a:avLst/>
          </a:prstGeom>
        </p:spPr>
      </p:pic>
      <p:pic>
        <p:nvPicPr>
          <p:cNvPr id="988" name="bg object 988"/>
          <p:cNvPicPr/>
          <p:nvPr/>
        </p:nvPicPr>
        <p:blipFill>
          <a:blip r:embed="rId964" cstate="print"/>
          <a:stretch>
            <a:fillRect/>
          </a:stretch>
        </p:blipFill>
        <p:spPr>
          <a:xfrm>
            <a:off x="6230028" y="7179020"/>
            <a:ext cx="98403" cy="161734"/>
          </a:xfrm>
          <a:prstGeom prst="rect">
            <a:avLst/>
          </a:prstGeom>
        </p:spPr>
      </p:pic>
      <p:pic>
        <p:nvPicPr>
          <p:cNvPr id="989" name="bg object 989"/>
          <p:cNvPicPr/>
          <p:nvPr/>
        </p:nvPicPr>
        <p:blipFill>
          <a:blip r:embed="rId965" cstate="print"/>
          <a:stretch>
            <a:fillRect/>
          </a:stretch>
        </p:blipFill>
        <p:spPr>
          <a:xfrm>
            <a:off x="6134837" y="7115546"/>
            <a:ext cx="203124" cy="237838"/>
          </a:xfrm>
          <a:prstGeom prst="rect">
            <a:avLst/>
          </a:prstGeom>
        </p:spPr>
      </p:pic>
      <p:pic>
        <p:nvPicPr>
          <p:cNvPr id="990" name="bg object 990"/>
          <p:cNvPicPr/>
          <p:nvPr/>
        </p:nvPicPr>
        <p:blipFill>
          <a:blip r:embed="rId966" cstate="print"/>
          <a:stretch>
            <a:fillRect/>
          </a:stretch>
        </p:blipFill>
        <p:spPr>
          <a:xfrm>
            <a:off x="7023253" y="6563764"/>
            <a:ext cx="383870" cy="443994"/>
          </a:xfrm>
          <a:prstGeom prst="rect">
            <a:avLst/>
          </a:prstGeom>
        </p:spPr>
      </p:pic>
      <p:pic>
        <p:nvPicPr>
          <p:cNvPr id="991" name="bg object 991"/>
          <p:cNvPicPr/>
          <p:nvPr/>
        </p:nvPicPr>
        <p:blipFill>
          <a:blip r:embed="rId967" cstate="print"/>
          <a:stretch>
            <a:fillRect/>
          </a:stretch>
        </p:blipFill>
        <p:spPr>
          <a:xfrm>
            <a:off x="6620323" y="6563764"/>
            <a:ext cx="383870" cy="443994"/>
          </a:xfrm>
          <a:prstGeom prst="rect">
            <a:avLst/>
          </a:prstGeom>
        </p:spPr>
      </p:pic>
      <p:pic>
        <p:nvPicPr>
          <p:cNvPr id="992" name="bg object 992"/>
          <p:cNvPicPr/>
          <p:nvPr/>
        </p:nvPicPr>
        <p:blipFill>
          <a:blip r:embed="rId968" cstate="print"/>
          <a:stretch>
            <a:fillRect/>
          </a:stretch>
        </p:blipFill>
        <p:spPr>
          <a:xfrm>
            <a:off x="7407123" y="8146631"/>
            <a:ext cx="368323" cy="1103363"/>
          </a:xfrm>
          <a:prstGeom prst="rect">
            <a:avLst/>
          </a:prstGeom>
        </p:spPr>
      </p:pic>
      <p:pic>
        <p:nvPicPr>
          <p:cNvPr id="993" name="bg object 993"/>
          <p:cNvPicPr/>
          <p:nvPr/>
        </p:nvPicPr>
        <p:blipFill>
          <a:blip r:embed="rId969" cstate="print"/>
          <a:stretch>
            <a:fillRect/>
          </a:stretch>
        </p:blipFill>
        <p:spPr>
          <a:xfrm>
            <a:off x="6433153" y="8815527"/>
            <a:ext cx="187170" cy="434468"/>
          </a:xfrm>
          <a:prstGeom prst="rect">
            <a:avLst/>
          </a:prstGeom>
        </p:spPr>
      </p:pic>
      <p:pic>
        <p:nvPicPr>
          <p:cNvPr id="994" name="bg object 994"/>
          <p:cNvPicPr/>
          <p:nvPr/>
        </p:nvPicPr>
        <p:blipFill>
          <a:blip r:embed="rId970" cstate="print"/>
          <a:stretch>
            <a:fillRect/>
          </a:stretch>
        </p:blipFill>
        <p:spPr>
          <a:xfrm>
            <a:off x="6337962" y="8923314"/>
            <a:ext cx="95191" cy="218786"/>
          </a:xfrm>
          <a:prstGeom prst="rect">
            <a:avLst/>
          </a:prstGeom>
        </p:spPr>
      </p:pic>
      <p:pic>
        <p:nvPicPr>
          <p:cNvPr id="995" name="bg object 995"/>
          <p:cNvPicPr/>
          <p:nvPr/>
        </p:nvPicPr>
        <p:blipFill>
          <a:blip r:embed="rId971" cstate="print"/>
          <a:stretch>
            <a:fillRect/>
          </a:stretch>
        </p:blipFill>
        <p:spPr>
          <a:xfrm>
            <a:off x="6245983" y="8365110"/>
            <a:ext cx="374340" cy="434468"/>
          </a:xfrm>
          <a:prstGeom prst="rect">
            <a:avLst/>
          </a:prstGeom>
        </p:spPr>
      </p:pic>
      <p:pic>
        <p:nvPicPr>
          <p:cNvPr id="996" name="bg object 996"/>
          <p:cNvPicPr/>
          <p:nvPr/>
        </p:nvPicPr>
        <p:blipFill>
          <a:blip r:embed="rId972" cstate="print"/>
          <a:stretch>
            <a:fillRect/>
          </a:stretch>
        </p:blipFill>
        <p:spPr>
          <a:xfrm>
            <a:off x="6239558" y="8193849"/>
            <a:ext cx="377552" cy="380627"/>
          </a:xfrm>
          <a:prstGeom prst="rect">
            <a:avLst/>
          </a:prstGeom>
        </p:spPr>
      </p:pic>
      <p:pic>
        <p:nvPicPr>
          <p:cNvPr id="997" name="bg object 997"/>
          <p:cNvPicPr/>
          <p:nvPr/>
        </p:nvPicPr>
        <p:blipFill>
          <a:blip r:embed="rId973" cstate="print"/>
          <a:stretch>
            <a:fillRect/>
          </a:stretch>
        </p:blipFill>
        <p:spPr>
          <a:xfrm>
            <a:off x="6239558" y="8358795"/>
            <a:ext cx="380765" cy="554993"/>
          </a:xfrm>
          <a:prstGeom prst="rect">
            <a:avLst/>
          </a:prstGeom>
        </p:spPr>
      </p:pic>
      <p:pic>
        <p:nvPicPr>
          <p:cNvPr id="998" name="bg object 998"/>
          <p:cNvPicPr/>
          <p:nvPr/>
        </p:nvPicPr>
        <p:blipFill>
          <a:blip r:embed="rId974" cstate="print"/>
          <a:stretch>
            <a:fillRect/>
          </a:stretch>
        </p:blipFill>
        <p:spPr>
          <a:xfrm>
            <a:off x="6239558" y="8815527"/>
            <a:ext cx="180852" cy="155312"/>
          </a:xfrm>
          <a:prstGeom prst="rect">
            <a:avLst/>
          </a:prstGeom>
        </p:spPr>
      </p:pic>
      <p:pic>
        <p:nvPicPr>
          <p:cNvPr id="999" name="bg object 999"/>
          <p:cNvPicPr/>
          <p:nvPr/>
        </p:nvPicPr>
        <p:blipFill>
          <a:blip r:embed="rId975" cstate="print"/>
          <a:stretch>
            <a:fillRect/>
          </a:stretch>
        </p:blipFill>
        <p:spPr>
          <a:xfrm>
            <a:off x="6239558" y="8806000"/>
            <a:ext cx="190382" cy="114102"/>
          </a:xfrm>
          <a:prstGeom prst="rect">
            <a:avLst/>
          </a:prstGeom>
        </p:spPr>
      </p:pic>
      <p:pic>
        <p:nvPicPr>
          <p:cNvPr id="1000" name="bg object 1000"/>
          <p:cNvPicPr/>
          <p:nvPr/>
        </p:nvPicPr>
        <p:blipFill>
          <a:blip r:embed="rId976" cstate="print"/>
          <a:stretch>
            <a:fillRect/>
          </a:stretch>
        </p:blipFill>
        <p:spPr>
          <a:xfrm>
            <a:off x="6239558" y="8580792"/>
            <a:ext cx="380765" cy="225208"/>
          </a:xfrm>
          <a:prstGeom prst="rect">
            <a:avLst/>
          </a:prstGeom>
        </p:spPr>
      </p:pic>
      <p:pic>
        <p:nvPicPr>
          <p:cNvPr id="1001" name="bg object 1001"/>
          <p:cNvPicPr/>
          <p:nvPr/>
        </p:nvPicPr>
        <p:blipFill>
          <a:blip r:embed="rId977" cstate="print"/>
          <a:stretch>
            <a:fillRect/>
          </a:stretch>
        </p:blipFill>
        <p:spPr>
          <a:xfrm>
            <a:off x="6331644" y="8806000"/>
            <a:ext cx="288679" cy="171261"/>
          </a:xfrm>
          <a:prstGeom prst="rect">
            <a:avLst/>
          </a:prstGeom>
        </p:spPr>
      </p:pic>
      <p:pic>
        <p:nvPicPr>
          <p:cNvPr id="1002" name="bg object 1002"/>
          <p:cNvPicPr/>
          <p:nvPr/>
        </p:nvPicPr>
        <p:blipFill>
          <a:blip r:embed="rId978" cstate="print"/>
          <a:stretch>
            <a:fillRect/>
          </a:stretch>
        </p:blipFill>
        <p:spPr>
          <a:xfrm>
            <a:off x="7023253" y="8086061"/>
            <a:ext cx="82449" cy="95156"/>
          </a:xfrm>
          <a:prstGeom prst="rect">
            <a:avLst/>
          </a:prstGeom>
        </p:spPr>
      </p:pic>
      <p:pic>
        <p:nvPicPr>
          <p:cNvPr id="1003" name="bg object 1003"/>
          <p:cNvPicPr/>
          <p:nvPr/>
        </p:nvPicPr>
        <p:blipFill>
          <a:blip r:embed="rId979" cstate="print"/>
          <a:stretch>
            <a:fillRect/>
          </a:stretch>
        </p:blipFill>
        <p:spPr>
          <a:xfrm>
            <a:off x="7115232" y="8028903"/>
            <a:ext cx="88873" cy="209366"/>
          </a:xfrm>
          <a:prstGeom prst="rect">
            <a:avLst/>
          </a:prstGeom>
        </p:spPr>
      </p:pic>
      <p:pic>
        <p:nvPicPr>
          <p:cNvPr id="1004" name="bg object 1004"/>
          <p:cNvPicPr/>
          <p:nvPr/>
        </p:nvPicPr>
        <p:blipFill>
          <a:blip r:embed="rId980" cstate="print"/>
          <a:stretch>
            <a:fillRect/>
          </a:stretch>
        </p:blipFill>
        <p:spPr>
          <a:xfrm>
            <a:off x="7204106" y="7914800"/>
            <a:ext cx="571341" cy="437679"/>
          </a:xfrm>
          <a:prstGeom prst="rect">
            <a:avLst/>
          </a:prstGeom>
        </p:spPr>
      </p:pic>
      <p:pic>
        <p:nvPicPr>
          <p:cNvPr id="1005" name="bg object 1005"/>
          <p:cNvPicPr/>
          <p:nvPr/>
        </p:nvPicPr>
        <p:blipFill>
          <a:blip r:embed="rId981" cstate="print"/>
          <a:stretch>
            <a:fillRect/>
          </a:stretch>
        </p:blipFill>
        <p:spPr>
          <a:xfrm>
            <a:off x="6921745" y="8086061"/>
            <a:ext cx="82449" cy="95156"/>
          </a:xfrm>
          <a:prstGeom prst="rect">
            <a:avLst/>
          </a:prstGeom>
        </p:spPr>
      </p:pic>
      <p:pic>
        <p:nvPicPr>
          <p:cNvPr id="1006" name="bg object 1006"/>
          <p:cNvPicPr/>
          <p:nvPr/>
        </p:nvPicPr>
        <p:blipFill>
          <a:blip r:embed="rId982" cstate="print"/>
          <a:stretch>
            <a:fillRect/>
          </a:stretch>
        </p:blipFill>
        <p:spPr>
          <a:xfrm>
            <a:off x="6823341" y="8028903"/>
            <a:ext cx="88873" cy="209366"/>
          </a:xfrm>
          <a:prstGeom prst="rect">
            <a:avLst/>
          </a:prstGeom>
        </p:spPr>
      </p:pic>
      <p:pic>
        <p:nvPicPr>
          <p:cNvPr id="1007" name="bg object 1007"/>
          <p:cNvPicPr/>
          <p:nvPr/>
        </p:nvPicPr>
        <p:blipFill>
          <a:blip r:embed="rId983" cstate="print"/>
          <a:stretch>
            <a:fillRect/>
          </a:stretch>
        </p:blipFill>
        <p:spPr>
          <a:xfrm>
            <a:off x="6337962" y="7914800"/>
            <a:ext cx="485379" cy="437679"/>
          </a:xfrm>
          <a:prstGeom prst="rect">
            <a:avLst/>
          </a:prstGeom>
        </p:spPr>
      </p:pic>
      <p:pic>
        <p:nvPicPr>
          <p:cNvPr id="1008" name="bg object 1008"/>
          <p:cNvPicPr/>
          <p:nvPr/>
        </p:nvPicPr>
        <p:blipFill>
          <a:blip r:embed="rId984" cstate="print"/>
          <a:stretch>
            <a:fillRect/>
          </a:stretch>
        </p:blipFill>
        <p:spPr>
          <a:xfrm>
            <a:off x="6632958" y="7689592"/>
            <a:ext cx="761422" cy="437679"/>
          </a:xfrm>
          <a:prstGeom prst="rect">
            <a:avLst/>
          </a:prstGeom>
        </p:spPr>
      </p:pic>
      <p:pic>
        <p:nvPicPr>
          <p:cNvPr id="1009" name="bg object 1009"/>
          <p:cNvPicPr/>
          <p:nvPr/>
        </p:nvPicPr>
        <p:blipFill>
          <a:blip r:embed="rId985" cstate="print"/>
          <a:stretch>
            <a:fillRect/>
          </a:stretch>
        </p:blipFill>
        <p:spPr>
          <a:xfrm>
            <a:off x="7016936" y="7905273"/>
            <a:ext cx="190275" cy="114209"/>
          </a:xfrm>
          <a:prstGeom prst="rect">
            <a:avLst/>
          </a:prstGeom>
        </p:spPr>
      </p:pic>
      <p:pic>
        <p:nvPicPr>
          <p:cNvPr id="1010" name="bg object 1010"/>
          <p:cNvPicPr/>
          <p:nvPr/>
        </p:nvPicPr>
        <p:blipFill>
          <a:blip r:embed="rId986" cstate="print"/>
          <a:stretch>
            <a:fillRect/>
          </a:stretch>
        </p:blipFill>
        <p:spPr>
          <a:xfrm>
            <a:off x="6820129" y="7902062"/>
            <a:ext cx="196807" cy="231523"/>
          </a:xfrm>
          <a:prstGeom prst="rect">
            <a:avLst/>
          </a:prstGeom>
        </p:spPr>
      </p:pic>
      <p:pic>
        <p:nvPicPr>
          <p:cNvPr id="1011" name="bg object 1011"/>
          <p:cNvPicPr/>
          <p:nvPr/>
        </p:nvPicPr>
        <p:blipFill>
          <a:blip r:embed="rId987" cstate="print"/>
          <a:stretch>
            <a:fillRect/>
          </a:stretch>
        </p:blipFill>
        <p:spPr>
          <a:xfrm>
            <a:off x="6623429" y="7908485"/>
            <a:ext cx="206229" cy="120417"/>
          </a:xfrm>
          <a:prstGeom prst="rect">
            <a:avLst/>
          </a:prstGeom>
        </p:spPr>
      </p:pic>
      <p:pic>
        <p:nvPicPr>
          <p:cNvPr id="1012" name="bg object 1012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7010511" y="8124060"/>
            <a:ext cx="3212" cy="6422"/>
          </a:xfrm>
          <a:prstGeom prst="rect">
            <a:avLst/>
          </a:prstGeom>
        </p:spPr>
      </p:pic>
      <p:pic>
        <p:nvPicPr>
          <p:cNvPr id="1013" name="bg object 1013"/>
          <p:cNvPicPr/>
          <p:nvPr/>
        </p:nvPicPr>
        <p:blipFill>
          <a:blip r:embed="rId988" cstate="print"/>
          <a:stretch>
            <a:fillRect/>
          </a:stretch>
        </p:blipFill>
        <p:spPr>
          <a:xfrm>
            <a:off x="7403911" y="8137074"/>
            <a:ext cx="371536" cy="224931"/>
          </a:xfrm>
          <a:prstGeom prst="rect">
            <a:avLst/>
          </a:prstGeom>
        </p:spPr>
      </p:pic>
      <p:pic>
        <p:nvPicPr>
          <p:cNvPr id="1014" name="bg object 1014"/>
          <p:cNvPicPr/>
          <p:nvPr/>
        </p:nvPicPr>
        <p:blipFill>
          <a:blip r:embed="rId989" cstate="print"/>
          <a:stretch>
            <a:fillRect/>
          </a:stretch>
        </p:blipFill>
        <p:spPr>
          <a:xfrm>
            <a:off x="6331644" y="8187533"/>
            <a:ext cx="291784" cy="174472"/>
          </a:xfrm>
          <a:prstGeom prst="rect">
            <a:avLst/>
          </a:prstGeom>
        </p:spPr>
      </p:pic>
      <p:pic>
        <p:nvPicPr>
          <p:cNvPr id="1015" name="bg object 1015"/>
          <p:cNvPicPr/>
          <p:nvPr/>
        </p:nvPicPr>
        <p:blipFill>
          <a:blip r:embed="rId990" cstate="print"/>
          <a:stretch>
            <a:fillRect/>
          </a:stretch>
        </p:blipFill>
        <p:spPr>
          <a:xfrm>
            <a:off x="6331644" y="7905273"/>
            <a:ext cx="291784" cy="174472"/>
          </a:xfrm>
          <a:prstGeom prst="rect">
            <a:avLst/>
          </a:prstGeom>
        </p:spPr>
      </p:pic>
      <p:pic>
        <p:nvPicPr>
          <p:cNvPr id="1016" name="bg object 1016"/>
          <p:cNvPicPr/>
          <p:nvPr/>
        </p:nvPicPr>
        <p:blipFill>
          <a:blip r:embed="rId991" cstate="print"/>
          <a:stretch>
            <a:fillRect/>
          </a:stretch>
        </p:blipFill>
        <p:spPr>
          <a:xfrm>
            <a:off x="7403911" y="7908485"/>
            <a:ext cx="371536" cy="221614"/>
          </a:xfrm>
          <a:prstGeom prst="rect">
            <a:avLst/>
          </a:prstGeom>
        </p:spPr>
      </p:pic>
      <p:pic>
        <p:nvPicPr>
          <p:cNvPr id="1017" name="bg object 1017"/>
          <p:cNvPicPr/>
          <p:nvPr/>
        </p:nvPicPr>
        <p:blipFill>
          <a:blip r:embed="rId992" cstate="print"/>
          <a:stretch>
            <a:fillRect/>
          </a:stretch>
        </p:blipFill>
        <p:spPr>
          <a:xfrm>
            <a:off x="7016936" y="7683276"/>
            <a:ext cx="380657" cy="225208"/>
          </a:xfrm>
          <a:prstGeom prst="rect">
            <a:avLst/>
          </a:prstGeom>
        </p:spPr>
      </p:pic>
      <p:pic>
        <p:nvPicPr>
          <p:cNvPr id="1018" name="bg object 1018"/>
          <p:cNvPicPr/>
          <p:nvPr/>
        </p:nvPicPr>
        <p:blipFill>
          <a:blip r:embed="rId993" cstate="print"/>
          <a:stretch>
            <a:fillRect/>
          </a:stretch>
        </p:blipFill>
        <p:spPr>
          <a:xfrm>
            <a:off x="6620323" y="7683276"/>
            <a:ext cx="396612" cy="231523"/>
          </a:xfrm>
          <a:prstGeom prst="rect">
            <a:avLst/>
          </a:prstGeom>
        </p:spPr>
      </p:pic>
      <p:pic>
        <p:nvPicPr>
          <p:cNvPr id="1019" name="bg object 1019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7394381" y="7902062"/>
            <a:ext cx="9529" cy="6422"/>
          </a:xfrm>
          <a:prstGeom prst="rect">
            <a:avLst/>
          </a:prstGeom>
        </p:spPr>
      </p:pic>
      <p:pic>
        <p:nvPicPr>
          <p:cNvPr id="1020" name="bg object 1020"/>
          <p:cNvPicPr/>
          <p:nvPr/>
        </p:nvPicPr>
        <p:blipFill>
          <a:blip r:embed="rId994" cstate="print"/>
          <a:stretch>
            <a:fillRect/>
          </a:stretch>
        </p:blipFill>
        <p:spPr>
          <a:xfrm>
            <a:off x="6331644" y="9085049"/>
            <a:ext cx="288679" cy="174472"/>
          </a:xfrm>
          <a:prstGeom prst="rect">
            <a:avLst/>
          </a:prstGeom>
        </p:spPr>
      </p:pic>
      <p:pic>
        <p:nvPicPr>
          <p:cNvPr id="1021" name="bg object 1021"/>
          <p:cNvPicPr/>
          <p:nvPr/>
        </p:nvPicPr>
        <p:blipFill>
          <a:blip r:embed="rId995" cstate="print"/>
          <a:stretch>
            <a:fillRect/>
          </a:stretch>
        </p:blipFill>
        <p:spPr>
          <a:xfrm>
            <a:off x="6230029" y="8247796"/>
            <a:ext cx="9529" cy="669202"/>
          </a:xfrm>
          <a:prstGeom prst="rect">
            <a:avLst/>
          </a:prstGeom>
        </p:spPr>
      </p:pic>
      <p:pic>
        <p:nvPicPr>
          <p:cNvPr id="1022" name="bg object 1022"/>
          <p:cNvPicPr/>
          <p:nvPr/>
        </p:nvPicPr>
        <p:blipFill>
          <a:blip r:embed="rId996" cstate="print"/>
          <a:stretch>
            <a:fillRect/>
          </a:stretch>
        </p:blipFill>
        <p:spPr>
          <a:xfrm>
            <a:off x="6141262" y="8028903"/>
            <a:ext cx="88766" cy="152315"/>
          </a:xfrm>
          <a:prstGeom prst="rect">
            <a:avLst/>
          </a:prstGeom>
        </p:spPr>
      </p:pic>
      <p:pic>
        <p:nvPicPr>
          <p:cNvPr id="1023" name="bg object 1023"/>
          <p:cNvPicPr/>
          <p:nvPr/>
        </p:nvPicPr>
        <p:blipFill>
          <a:blip r:embed="rId997" cstate="print"/>
          <a:stretch>
            <a:fillRect/>
          </a:stretch>
        </p:blipFill>
        <p:spPr>
          <a:xfrm>
            <a:off x="6141262" y="8130482"/>
            <a:ext cx="88766" cy="107787"/>
          </a:xfrm>
          <a:prstGeom prst="rect">
            <a:avLst/>
          </a:prstGeom>
        </p:spPr>
      </p:pic>
      <p:pic>
        <p:nvPicPr>
          <p:cNvPr id="1024" name="bg object 1024"/>
          <p:cNvPicPr/>
          <p:nvPr/>
        </p:nvPicPr>
        <p:blipFill>
          <a:blip r:embed="rId998" cstate="print"/>
          <a:stretch>
            <a:fillRect/>
          </a:stretch>
        </p:blipFill>
        <p:spPr>
          <a:xfrm>
            <a:off x="6230028" y="8025799"/>
            <a:ext cx="95191" cy="104683"/>
          </a:xfrm>
          <a:prstGeom prst="rect">
            <a:avLst/>
          </a:prstGeom>
        </p:spPr>
      </p:pic>
      <p:pic>
        <p:nvPicPr>
          <p:cNvPr id="1025" name="bg object 1025"/>
          <p:cNvPicPr/>
          <p:nvPr/>
        </p:nvPicPr>
        <p:blipFill>
          <a:blip r:embed="rId999" cstate="print"/>
          <a:stretch>
            <a:fillRect/>
          </a:stretch>
        </p:blipFill>
        <p:spPr>
          <a:xfrm>
            <a:off x="6239558" y="8139901"/>
            <a:ext cx="85661" cy="98368"/>
          </a:xfrm>
          <a:prstGeom prst="rect">
            <a:avLst/>
          </a:prstGeom>
        </p:spPr>
      </p:pic>
      <p:pic>
        <p:nvPicPr>
          <p:cNvPr id="1026" name="bg object 1026"/>
          <p:cNvPicPr/>
          <p:nvPr/>
        </p:nvPicPr>
        <p:blipFill>
          <a:blip r:embed="rId1000" cstate="print"/>
          <a:stretch>
            <a:fillRect/>
          </a:stretch>
        </p:blipFill>
        <p:spPr>
          <a:xfrm>
            <a:off x="6230028" y="8076535"/>
            <a:ext cx="98403" cy="164945"/>
          </a:xfrm>
          <a:prstGeom prst="rect">
            <a:avLst/>
          </a:prstGeom>
        </p:spPr>
      </p:pic>
      <p:pic>
        <p:nvPicPr>
          <p:cNvPr id="1027" name="bg object 1027"/>
          <p:cNvPicPr/>
          <p:nvPr/>
        </p:nvPicPr>
        <p:blipFill>
          <a:blip r:embed="rId1001" cstate="print"/>
          <a:stretch>
            <a:fillRect/>
          </a:stretch>
        </p:blipFill>
        <p:spPr>
          <a:xfrm>
            <a:off x="6134837" y="8016272"/>
            <a:ext cx="203124" cy="234734"/>
          </a:xfrm>
          <a:prstGeom prst="rect">
            <a:avLst/>
          </a:prstGeom>
        </p:spPr>
      </p:pic>
      <p:pic>
        <p:nvPicPr>
          <p:cNvPr id="1028" name="bg object 1028"/>
          <p:cNvPicPr/>
          <p:nvPr/>
        </p:nvPicPr>
        <p:blipFill>
          <a:blip r:embed="rId1002" cstate="print"/>
          <a:stretch>
            <a:fillRect/>
          </a:stretch>
        </p:blipFill>
        <p:spPr>
          <a:xfrm>
            <a:off x="7407123" y="8587468"/>
            <a:ext cx="368323" cy="221636"/>
          </a:xfrm>
          <a:prstGeom prst="rect">
            <a:avLst/>
          </a:prstGeom>
        </p:spPr>
      </p:pic>
      <p:pic>
        <p:nvPicPr>
          <p:cNvPr id="1029" name="bg object 1029"/>
          <p:cNvPicPr/>
          <p:nvPr/>
        </p:nvPicPr>
        <p:blipFill>
          <a:blip r:embed="rId1003" cstate="print"/>
          <a:stretch>
            <a:fillRect/>
          </a:stretch>
        </p:blipFill>
        <p:spPr>
          <a:xfrm>
            <a:off x="6141262" y="8983577"/>
            <a:ext cx="183957" cy="155419"/>
          </a:xfrm>
          <a:prstGeom prst="rect">
            <a:avLst/>
          </a:prstGeom>
        </p:spPr>
      </p:pic>
      <p:pic>
        <p:nvPicPr>
          <p:cNvPr id="1030" name="bg object 1030"/>
          <p:cNvPicPr/>
          <p:nvPr/>
        </p:nvPicPr>
        <p:blipFill>
          <a:blip r:embed="rId1004" cstate="print"/>
          <a:stretch>
            <a:fillRect/>
          </a:stretch>
        </p:blipFill>
        <p:spPr>
          <a:xfrm>
            <a:off x="6141262" y="8926526"/>
            <a:ext cx="88766" cy="107787"/>
          </a:xfrm>
          <a:prstGeom prst="rect">
            <a:avLst/>
          </a:prstGeom>
        </p:spPr>
      </p:pic>
      <p:pic>
        <p:nvPicPr>
          <p:cNvPr id="1031" name="bg object 1031"/>
          <p:cNvPicPr/>
          <p:nvPr/>
        </p:nvPicPr>
        <p:blipFill>
          <a:blip r:embed="rId1005" cstate="print"/>
          <a:stretch>
            <a:fillRect/>
          </a:stretch>
        </p:blipFill>
        <p:spPr>
          <a:xfrm>
            <a:off x="6245983" y="8983577"/>
            <a:ext cx="82449" cy="95156"/>
          </a:xfrm>
          <a:prstGeom prst="rect">
            <a:avLst/>
          </a:prstGeom>
        </p:spPr>
      </p:pic>
      <p:pic>
        <p:nvPicPr>
          <p:cNvPr id="1032" name="bg object 1032"/>
          <p:cNvPicPr/>
          <p:nvPr/>
        </p:nvPicPr>
        <p:blipFill>
          <a:blip r:embed="rId1006" cstate="print"/>
          <a:stretch>
            <a:fillRect/>
          </a:stretch>
        </p:blipFill>
        <p:spPr>
          <a:xfrm>
            <a:off x="6230028" y="8923314"/>
            <a:ext cx="98403" cy="164945"/>
          </a:xfrm>
          <a:prstGeom prst="rect">
            <a:avLst/>
          </a:prstGeom>
        </p:spPr>
      </p:pic>
      <p:pic>
        <p:nvPicPr>
          <p:cNvPr id="1033" name="bg object 1033"/>
          <p:cNvPicPr/>
          <p:nvPr/>
        </p:nvPicPr>
        <p:blipFill>
          <a:blip r:embed="rId1007" cstate="print"/>
          <a:stretch>
            <a:fillRect/>
          </a:stretch>
        </p:blipFill>
        <p:spPr>
          <a:xfrm>
            <a:off x="6134837" y="8913788"/>
            <a:ext cx="203124" cy="234734"/>
          </a:xfrm>
          <a:prstGeom prst="rect">
            <a:avLst/>
          </a:prstGeom>
        </p:spPr>
      </p:pic>
      <p:pic>
        <p:nvPicPr>
          <p:cNvPr id="1034" name="bg object 1034"/>
          <p:cNvPicPr/>
          <p:nvPr/>
        </p:nvPicPr>
        <p:blipFill>
          <a:blip r:embed="rId1008" cstate="print"/>
          <a:stretch>
            <a:fillRect/>
          </a:stretch>
        </p:blipFill>
        <p:spPr>
          <a:xfrm>
            <a:off x="7016936" y="8139901"/>
            <a:ext cx="85661" cy="98368"/>
          </a:xfrm>
          <a:prstGeom prst="rect">
            <a:avLst/>
          </a:prstGeom>
        </p:spPr>
      </p:pic>
      <p:pic>
        <p:nvPicPr>
          <p:cNvPr id="1035" name="bg object 1035"/>
          <p:cNvPicPr/>
          <p:nvPr/>
        </p:nvPicPr>
        <p:blipFill>
          <a:blip r:embed="rId1009" cstate="print"/>
          <a:stretch>
            <a:fillRect/>
          </a:stretch>
        </p:blipFill>
        <p:spPr>
          <a:xfrm>
            <a:off x="6924850" y="8139901"/>
            <a:ext cx="85661" cy="98368"/>
          </a:xfrm>
          <a:prstGeom prst="rect">
            <a:avLst/>
          </a:prstGeom>
        </p:spPr>
      </p:pic>
      <p:pic>
        <p:nvPicPr>
          <p:cNvPr id="1036" name="bg object 1036"/>
          <p:cNvPicPr/>
          <p:nvPr/>
        </p:nvPicPr>
        <p:blipFill>
          <a:blip r:embed="rId1010" cstate="print"/>
          <a:stretch>
            <a:fillRect/>
          </a:stretch>
        </p:blipFill>
        <p:spPr>
          <a:xfrm>
            <a:off x="7023253" y="8365110"/>
            <a:ext cx="374340" cy="434468"/>
          </a:xfrm>
          <a:prstGeom prst="rect">
            <a:avLst/>
          </a:prstGeom>
        </p:spPr>
      </p:pic>
      <p:pic>
        <p:nvPicPr>
          <p:cNvPr id="1037" name="bg object 1037"/>
          <p:cNvPicPr/>
          <p:nvPr/>
        </p:nvPicPr>
        <p:blipFill>
          <a:blip r:embed="rId1011" cstate="print"/>
          <a:stretch>
            <a:fillRect/>
          </a:stretch>
        </p:blipFill>
        <p:spPr>
          <a:xfrm>
            <a:off x="7016936" y="8193849"/>
            <a:ext cx="377445" cy="380627"/>
          </a:xfrm>
          <a:prstGeom prst="rect">
            <a:avLst/>
          </a:prstGeom>
        </p:spPr>
      </p:pic>
      <p:pic>
        <p:nvPicPr>
          <p:cNvPr id="1038" name="bg object 1038"/>
          <p:cNvPicPr/>
          <p:nvPr/>
        </p:nvPicPr>
        <p:blipFill>
          <a:blip r:embed="rId1012" cstate="print"/>
          <a:stretch>
            <a:fillRect/>
          </a:stretch>
        </p:blipFill>
        <p:spPr>
          <a:xfrm>
            <a:off x="7016936" y="8244585"/>
            <a:ext cx="190275" cy="117420"/>
          </a:xfrm>
          <a:prstGeom prst="rect">
            <a:avLst/>
          </a:prstGeom>
        </p:spPr>
      </p:pic>
      <p:pic>
        <p:nvPicPr>
          <p:cNvPr id="1039" name="bg object 1039"/>
          <p:cNvPicPr/>
          <p:nvPr/>
        </p:nvPicPr>
        <p:blipFill>
          <a:blip r:embed="rId1013" cstate="print"/>
          <a:stretch>
            <a:fillRect/>
          </a:stretch>
        </p:blipFill>
        <p:spPr>
          <a:xfrm>
            <a:off x="7016936" y="8358795"/>
            <a:ext cx="380657" cy="225208"/>
          </a:xfrm>
          <a:prstGeom prst="rect">
            <a:avLst/>
          </a:prstGeom>
        </p:spPr>
      </p:pic>
      <p:pic>
        <p:nvPicPr>
          <p:cNvPr id="1040" name="bg object 1040"/>
          <p:cNvPicPr/>
          <p:nvPr/>
        </p:nvPicPr>
        <p:blipFill>
          <a:blip r:embed="rId1014" cstate="print"/>
          <a:stretch>
            <a:fillRect/>
          </a:stretch>
        </p:blipFill>
        <p:spPr>
          <a:xfrm>
            <a:off x="6629853" y="8365110"/>
            <a:ext cx="374340" cy="434468"/>
          </a:xfrm>
          <a:prstGeom prst="rect">
            <a:avLst/>
          </a:prstGeom>
        </p:spPr>
      </p:pic>
      <p:pic>
        <p:nvPicPr>
          <p:cNvPr id="1041" name="bg object 1041"/>
          <p:cNvPicPr/>
          <p:nvPr/>
        </p:nvPicPr>
        <p:blipFill>
          <a:blip r:embed="rId1015" cstate="print"/>
          <a:stretch>
            <a:fillRect/>
          </a:stretch>
        </p:blipFill>
        <p:spPr>
          <a:xfrm>
            <a:off x="6632958" y="8193849"/>
            <a:ext cx="377552" cy="380627"/>
          </a:xfrm>
          <a:prstGeom prst="rect">
            <a:avLst/>
          </a:prstGeom>
        </p:spPr>
      </p:pic>
      <p:pic>
        <p:nvPicPr>
          <p:cNvPr id="1042" name="bg object 1042"/>
          <p:cNvPicPr/>
          <p:nvPr/>
        </p:nvPicPr>
        <p:blipFill>
          <a:blip r:embed="rId1016" cstate="print"/>
          <a:stretch>
            <a:fillRect/>
          </a:stretch>
        </p:blipFill>
        <p:spPr>
          <a:xfrm>
            <a:off x="6820129" y="8244585"/>
            <a:ext cx="190382" cy="117420"/>
          </a:xfrm>
          <a:prstGeom prst="rect">
            <a:avLst/>
          </a:prstGeom>
        </p:spPr>
      </p:pic>
      <p:pic>
        <p:nvPicPr>
          <p:cNvPr id="1043" name="bg object 1043"/>
          <p:cNvPicPr/>
          <p:nvPr/>
        </p:nvPicPr>
        <p:blipFill>
          <a:blip r:embed="rId1017" cstate="print"/>
          <a:stretch>
            <a:fillRect/>
          </a:stretch>
        </p:blipFill>
        <p:spPr>
          <a:xfrm>
            <a:off x="6620323" y="8358795"/>
            <a:ext cx="390187" cy="447205"/>
          </a:xfrm>
          <a:prstGeom prst="rect">
            <a:avLst/>
          </a:prstGeom>
        </p:spPr>
      </p:pic>
      <p:pic>
        <p:nvPicPr>
          <p:cNvPr id="1044" name="bg object 1044"/>
          <p:cNvPicPr/>
          <p:nvPr/>
        </p:nvPicPr>
        <p:blipFill>
          <a:blip r:embed="rId1018" cstate="print"/>
          <a:stretch>
            <a:fillRect/>
          </a:stretch>
        </p:blipFill>
        <p:spPr>
          <a:xfrm>
            <a:off x="7397594" y="8362006"/>
            <a:ext cx="9529" cy="440783"/>
          </a:xfrm>
          <a:prstGeom prst="rect">
            <a:avLst/>
          </a:prstGeom>
        </p:spPr>
      </p:pic>
      <p:pic>
        <p:nvPicPr>
          <p:cNvPr id="1045" name="bg object 1045"/>
          <p:cNvPicPr/>
          <p:nvPr/>
        </p:nvPicPr>
        <p:blipFill>
          <a:blip r:embed="rId204" cstate="print"/>
          <a:stretch>
            <a:fillRect/>
          </a:stretch>
        </p:blipFill>
        <p:spPr>
          <a:xfrm>
            <a:off x="7403911" y="8799578"/>
            <a:ext cx="3212" cy="6422"/>
          </a:xfrm>
          <a:prstGeom prst="rect">
            <a:avLst/>
          </a:prstGeom>
        </p:spPr>
      </p:pic>
      <p:pic>
        <p:nvPicPr>
          <p:cNvPr id="1046" name="bg object 1046"/>
          <p:cNvPicPr/>
          <p:nvPr/>
        </p:nvPicPr>
        <p:blipFill>
          <a:blip r:embed="rId1019" cstate="print"/>
          <a:stretch>
            <a:fillRect/>
          </a:stretch>
        </p:blipFill>
        <p:spPr>
          <a:xfrm>
            <a:off x="7407123" y="10153857"/>
            <a:ext cx="368323" cy="221710"/>
          </a:xfrm>
          <a:prstGeom prst="rect">
            <a:avLst/>
          </a:prstGeom>
        </p:spPr>
      </p:pic>
      <p:pic>
        <p:nvPicPr>
          <p:cNvPr id="1047" name="bg object 1047"/>
          <p:cNvPicPr/>
          <p:nvPr/>
        </p:nvPicPr>
        <p:blipFill>
          <a:blip r:embed="rId1020" cstate="print"/>
          <a:stretch>
            <a:fillRect/>
          </a:stretch>
        </p:blipFill>
        <p:spPr>
          <a:xfrm>
            <a:off x="5849370" y="9598832"/>
            <a:ext cx="770952" cy="662855"/>
          </a:xfrm>
          <a:prstGeom prst="rect">
            <a:avLst/>
          </a:prstGeom>
        </p:spPr>
      </p:pic>
      <p:pic>
        <p:nvPicPr>
          <p:cNvPr id="1048" name="bg object 1048"/>
          <p:cNvPicPr/>
          <p:nvPr/>
        </p:nvPicPr>
        <p:blipFill>
          <a:blip r:embed="rId1021" cstate="print"/>
          <a:stretch>
            <a:fillRect/>
          </a:stretch>
        </p:blipFill>
        <p:spPr>
          <a:xfrm>
            <a:off x="6049176" y="9487834"/>
            <a:ext cx="371235" cy="212470"/>
          </a:xfrm>
          <a:prstGeom prst="rect">
            <a:avLst/>
          </a:prstGeom>
        </p:spPr>
      </p:pic>
      <p:pic>
        <p:nvPicPr>
          <p:cNvPr id="1049" name="bg object 1049"/>
          <p:cNvPicPr/>
          <p:nvPr/>
        </p:nvPicPr>
        <p:blipFill>
          <a:blip r:embed="rId1022" cstate="print"/>
          <a:stretch>
            <a:fillRect/>
          </a:stretch>
        </p:blipFill>
        <p:spPr>
          <a:xfrm>
            <a:off x="6049176" y="10160194"/>
            <a:ext cx="371235" cy="215671"/>
          </a:xfrm>
          <a:prstGeom prst="rect">
            <a:avLst/>
          </a:prstGeom>
        </p:spPr>
      </p:pic>
      <p:pic>
        <p:nvPicPr>
          <p:cNvPr id="1050" name="bg object 1050"/>
          <p:cNvPicPr/>
          <p:nvPr/>
        </p:nvPicPr>
        <p:blipFill>
          <a:blip r:embed="rId1023" cstate="print"/>
          <a:stretch>
            <a:fillRect/>
          </a:stretch>
        </p:blipFill>
        <p:spPr>
          <a:xfrm>
            <a:off x="6039753" y="10150678"/>
            <a:ext cx="390187" cy="117345"/>
          </a:xfrm>
          <a:prstGeom prst="rect">
            <a:avLst/>
          </a:prstGeom>
        </p:spPr>
      </p:pic>
      <p:pic>
        <p:nvPicPr>
          <p:cNvPr id="1051" name="bg object 1051"/>
          <p:cNvPicPr/>
          <p:nvPr/>
        </p:nvPicPr>
        <p:blipFill>
          <a:blip r:embed="rId1024" cstate="print"/>
          <a:stretch>
            <a:fillRect/>
          </a:stretch>
        </p:blipFill>
        <p:spPr>
          <a:xfrm>
            <a:off x="5846158" y="9592517"/>
            <a:ext cx="774165" cy="117313"/>
          </a:xfrm>
          <a:prstGeom prst="rect">
            <a:avLst/>
          </a:prstGeom>
        </p:spPr>
      </p:pic>
      <p:pic>
        <p:nvPicPr>
          <p:cNvPr id="1052" name="bg object 1052"/>
          <p:cNvPicPr/>
          <p:nvPr/>
        </p:nvPicPr>
        <p:blipFill>
          <a:blip r:embed="rId1025" cstate="print"/>
          <a:stretch>
            <a:fillRect/>
          </a:stretch>
        </p:blipFill>
        <p:spPr>
          <a:xfrm>
            <a:off x="6134837" y="9814514"/>
            <a:ext cx="203124" cy="234681"/>
          </a:xfrm>
          <a:prstGeom prst="rect">
            <a:avLst/>
          </a:prstGeom>
        </p:spPr>
      </p:pic>
      <p:pic>
        <p:nvPicPr>
          <p:cNvPr id="1053" name="bg object 1053"/>
          <p:cNvPicPr/>
          <p:nvPr/>
        </p:nvPicPr>
        <p:blipFill>
          <a:blip r:embed="rId1026" cstate="print"/>
          <a:stretch>
            <a:fillRect/>
          </a:stretch>
        </p:blipFill>
        <p:spPr>
          <a:xfrm>
            <a:off x="6620323" y="8019484"/>
            <a:ext cx="786800" cy="345626"/>
          </a:xfrm>
          <a:prstGeom prst="rect">
            <a:avLst/>
          </a:prstGeom>
        </p:spPr>
      </p:pic>
      <p:pic>
        <p:nvPicPr>
          <p:cNvPr id="1054" name="bg object 1054"/>
          <p:cNvPicPr/>
          <p:nvPr/>
        </p:nvPicPr>
        <p:blipFill>
          <a:blip r:embed="rId1027" cstate="print"/>
          <a:stretch>
            <a:fillRect/>
          </a:stretch>
        </p:blipFill>
        <p:spPr>
          <a:xfrm>
            <a:off x="6036541" y="9475203"/>
            <a:ext cx="396612" cy="123629"/>
          </a:xfrm>
          <a:prstGeom prst="rect">
            <a:avLst/>
          </a:prstGeom>
        </p:spPr>
      </p:pic>
      <p:pic>
        <p:nvPicPr>
          <p:cNvPr id="1055" name="bg object 1055"/>
          <p:cNvPicPr/>
          <p:nvPr/>
        </p:nvPicPr>
        <p:blipFill>
          <a:blip r:embed="rId1028" cstate="print"/>
          <a:stretch>
            <a:fillRect/>
          </a:stretch>
        </p:blipFill>
        <p:spPr>
          <a:xfrm>
            <a:off x="6429941" y="10153857"/>
            <a:ext cx="193487" cy="117345"/>
          </a:xfrm>
          <a:prstGeom prst="rect">
            <a:avLst/>
          </a:prstGeom>
        </p:spPr>
      </p:pic>
      <p:pic>
        <p:nvPicPr>
          <p:cNvPr id="1056" name="bg object 1056"/>
          <p:cNvPicPr/>
          <p:nvPr/>
        </p:nvPicPr>
        <p:blipFill>
          <a:blip r:embed="rId1029" cstate="print"/>
          <a:stretch>
            <a:fillRect/>
          </a:stretch>
        </p:blipFill>
        <p:spPr>
          <a:xfrm>
            <a:off x="5846158" y="10153857"/>
            <a:ext cx="193594" cy="117345"/>
          </a:xfrm>
          <a:prstGeom prst="rect">
            <a:avLst/>
          </a:prstGeom>
        </p:spPr>
      </p:pic>
      <p:pic>
        <p:nvPicPr>
          <p:cNvPr id="1057" name="bg object 1057"/>
          <p:cNvPicPr/>
          <p:nvPr/>
        </p:nvPicPr>
        <p:blipFill>
          <a:blip r:embed="rId1030" cstate="print"/>
          <a:stretch>
            <a:fillRect/>
          </a:stretch>
        </p:blipFill>
        <p:spPr>
          <a:xfrm>
            <a:off x="6036541" y="10261688"/>
            <a:ext cx="396612" cy="123682"/>
          </a:xfrm>
          <a:prstGeom prst="rect">
            <a:avLst/>
          </a:prstGeom>
        </p:spPr>
      </p:pic>
      <p:pic>
        <p:nvPicPr>
          <p:cNvPr id="1058" name="bg object 1058"/>
          <p:cNvPicPr/>
          <p:nvPr/>
        </p:nvPicPr>
        <p:blipFill>
          <a:blip r:embed="rId1031" cstate="print"/>
          <a:stretch>
            <a:fillRect/>
          </a:stretch>
        </p:blipFill>
        <p:spPr>
          <a:xfrm>
            <a:off x="5843053" y="9700304"/>
            <a:ext cx="6317" cy="459889"/>
          </a:xfrm>
          <a:prstGeom prst="rect">
            <a:avLst/>
          </a:prstGeom>
        </p:spPr>
      </p:pic>
      <p:pic>
        <p:nvPicPr>
          <p:cNvPr id="1059" name="bg object 1059"/>
          <p:cNvPicPr/>
          <p:nvPr/>
        </p:nvPicPr>
        <p:blipFill>
          <a:blip r:embed="rId1032" cstate="print"/>
          <a:stretch>
            <a:fillRect/>
          </a:stretch>
        </p:blipFill>
        <p:spPr>
          <a:xfrm>
            <a:off x="6620323" y="9259521"/>
            <a:ext cx="383870" cy="443994"/>
          </a:xfrm>
          <a:prstGeom prst="rect">
            <a:avLst/>
          </a:prstGeom>
        </p:spPr>
      </p:pic>
      <p:pic>
        <p:nvPicPr>
          <p:cNvPr id="1060" name="bg object 1060"/>
          <p:cNvPicPr/>
          <p:nvPr/>
        </p:nvPicPr>
        <p:blipFill>
          <a:blip r:embed="rId1033" cstate="print"/>
          <a:stretch>
            <a:fillRect/>
          </a:stretch>
        </p:blipFill>
        <p:spPr>
          <a:xfrm>
            <a:off x="7023253" y="9265836"/>
            <a:ext cx="374340" cy="431363"/>
          </a:xfrm>
          <a:prstGeom prst="rect">
            <a:avLst/>
          </a:prstGeom>
        </p:spPr>
      </p:pic>
      <p:pic>
        <p:nvPicPr>
          <p:cNvPr id="1061" name="bg object 1061"/>
          <p:cNvPicPr/>
          <p:nvPr/>
        </p:nvPicPr>
        <p:blipFill>
          <a:blip r:embed="rId1034" cstate="print"/>
          <a:stretch>
            <a:fillRect/>
          </a:stretch>
        </p:blipFill>
        <p:spPr>
          <a:xfrm>
            <a:off x="6912215" y="5320515"/>
            <a:ext cx="203017" cy="234627"/>
          </a:xfrm>
          <a:prstGeom prst="rect">
            <a:avLst/>
          </a:prstGeom>
        </p:spPr>
      </p:pic>
      <p:pic>
        <p:nvPicPr>
          <p:cNvPr id="1062" name="bg object 1062"/>
          <p:cNvPicPr/>
          <p:nvPr/>
        </p:nvPicPr>
        <p:blipFill>
          <a:blip r:embed="rId1035" cstate="print"/>
          <a:stretch>
            <a:fillRect/>
          </a:stretch>
        </p:blipFill>
        <p:spPr>
          <a:xfrm>
            <a:off x="7023253" y="6119662"/>
            <a:ext cx="374340" cy="434575"/>
          </a:xfrm>
          <a:prstGeom prst="rect">
            <a:avLst/>
          </a:prstGeom>
        </p:spPr>
      </p:pic>
      <p:pic>
        <p:nvPicPr>
          <p:cNvPr id="1063" name="bg object 1063"/>
          <p:cNvPicPr/>
          <p:nvPr/>
        </p:nvPicPr>
        <p:blipFill>
          <a:blip r:embed="rId1036" cstate="print"/>
          <a:stretch>
            <a:fillRect/>
          </a:stretch>
        </p:blipFill>
        <p:spPr>
          <a:xfrm>
            <a:off x="6629853" y="6119662"/>
            <a:ext cx="374340" cy="434575"/>
          </a:xfrm>
          <a:prstGeom prst="rect">
            <a:avLst/>
          </a:prstGeom>
        </p:spPr>
      </p:pic>
      <p:pic>
        <p:nvPicPr>
          <p:cNvPr id="1064" name="bg object 1064"/>
          <p:cNvPicPr/>
          <p:nvPr/>
        </p:nvPicPr>
        <p:blipFill>
          <a:blip r:embed="rId1037" cstate="print"/>
          <a:stretch>
            <a:fillRect/>
          </a:stretch>
        </p:blipFill>
        <p:spPr>
          <a:xfrm>
            <a:off x="6632958" y="5891350"/>
            <a:ext cx="761422" cy="440890"/>
          </a:xfrm>
          <a:prstGeom prst="rect">
            <a:avLst/>
          </a:prstGeom>
        </p:spPr>
      </p:pic>
      <p:pic>
        <p:nvPicPr>
          <p:cNvPr id="1065" name="bg object 1065"/>
          <p:cNvPicPr/>
          <p:nvPr/>
        </p:nvPicPr>
        <p:blipFill>
          <a:blip r:embed="rId1038" cstate="print"/>
          <a:stretch>
            <a:fillRect/>
          </a:stretch>
        </p:blipFill>
        <p:spPr>
          <a:xfrm>
            <a:off x="6629853" y="6110243"/>
            <a:ext cx="767740" cy="669095"/>
          </a:xfrm>
          <a:prstGeom prst="rect">
            <a:avLst/>
          </a:prstGeom>
        </p:spPr>
      </p:pic>
      <p:pic>
        <p:nvPicPr>
          <p:cNvPr id="1066" name="bg object 1066"/>
          <p:cNvPicPr/>
          <p:nvPr/>
        </p:nvPicPr>
        <p:blipFill>
          <a:blip r:embed="rId1039" cstate="print"/>
          <a:stretch>
            <a:fillRect/>
          </a:stretch>
        </p:blipFill>
        <p:spPr>
          <a:xfrm>
            <a:off x="6620323" y="6113347"/>
            <a:ext cx="777270" cy="447205"/>
          </a:xfrm>
          <a:prstGeom prst="rect">
            <a:avLst/>
          </a:prstGeom>
        </p:spPr>
      </p:pic>
      <p:pic>
        <p:nvPicPr>
          <p:cNvPr id="1067" name="bg object 1067"/>
          <p:cNvPicPr/>
          <p:nvPr/>
        </p:nvPicPr>
        <p:blipFill>
          <a:blip r:embed="rId1040" cstate="print"/>
          <a:stretch>
            <a:fillRect/>
          </a:stretch>
        </p:blipFill>
        <p:spPr>
          <a:xfrm>
            <a:off x="6620323" y="5881823"/>
            <a:ext cx="786800" cy="675518"/>
          </a:xfrm>
          <a:prstGeom prst="rect">
            <a:avLst/>
          </a:prstGeom>
        </p:spPr>
      </p:pic>
      <p:pic>
        <p:nvPicPr>
          <p:cNvPr id="1068" name="bg object 1068"/>
          <p:cNvPicPr/>
          <p:nvPr/>
        </p:nvPicPr>
        <p:blipFill>
          <a:blip r:embed="rId1041" cstate="print"/>
          <a:stretch>
            <a:fillRect/>
          </a:stretch>
        </p:blipFill>
        <p:spPr>
          <a:xfrm>
            <a:off x="6620323" y="6554237"/>
            <a:ext cx="786800" cy="231523"/>
          </a:xfrm>
          <a:prstGeom prst="rect">
            <a:avLst/>
          </a:prstGeom>
        </p:spPr>
      </p:pic>
      <p:pic>
        <p:nvPicPr>
          <p:cNvPr id="1069" name="bg object 1069"/>
          <p:cNvPicPr/>
          <p:nvPr/>
        </p:nvPicPr>
        <p:blipFill>
          <a:blip r:embed="rId1042" cstate="print"/>
          <a:stretch>
            <a:fillRect/>
          </a:stretch>
        </p:blipFill>
        <p:spPr>
          <a:xfrm>
            <a:off x="7115232" y="7017285"/>
            <a:ext cx="282361" cy="434468"/>
          </a:xfrm>
          <a:prstGeom prst="rect">
            <a:avLst/>
          </a:prstGeom>
        </p:spPr>
      </p:pic>
      <p:pic>
        <p:nvPicPr>
          <p:cNvPr id="1070" name="bg object 1070"/>
          <p:cNvPicPr/>
          <p:nvPr/>
        </p:nvPicPr>
        <p:blipFill>
          <a:blip r:embed="rId1043" cstate="print"/>
          <a:stretch>
            <a:fillRect/>
          </a:stretch>
        </p:blipFill>
        <p:spPr>
          <a:xfrm>
            <a:off x="6629853" y="7017285"/>
            <a:ext cx="282361" cy="434468"/>
          </a:xfrm>
          <a:prstGeom prst="rect">
            <a:avLst/>
          </a:prstGeom>
        </p:spPr>
      </p:pic>
      <p:pic>
        <p:nvPicPr>
          <p:cNvPr id="1071" name="bg object 1071"/>
          <p:cNvPicPr/>
          <p:nvPr/>
        </p:nvPicPr>
        <p:blipFill>
          <a:blip r:embed="rId1044" cstate="print"/>
          <a:stretch>
            <a:fillRect/>
          </a:stretch>
        </p:blipFill>
        <p:spPr>
          <a:xfrm>
            <a:off x="6632958" y="7296334"/>
            <a:ext cx="761422" cy="383731"/>
          </a:xfrm>
          <a:prstGeom prst="rect">
            <a:avLst/>
          </a:prstGeom>
        </p:spPr>
      </p:pic>
      <p:pic>
        <p:nvPicPr>
          <p:cNvPr id="1072" name="bg object 1072"/>
          <p:cNvPicPr/>
          <p:nvPr/>
        </p:nvPicPr>
        <p:blipFill>
          <a:blip r:embed="rId1045" cstate="print"/>
          <a:stretch>
            <a:fillRect/>
          </a:stretch>
        </p:blipFill>
        <p:spPr>
          <a:xfrm>
            <a:off x="7112020" y="7286807"/>
            <a:ext cx="285573" cy="171261"/>
          </a:xfrm>
          <a:prstGeom prst="rect">
            <a:avLst/>
          </a:prstGeom>
        </p:spPr>
      </p:pic>
      <p:pic>
        <p:nvPicPr>
          <p:cNvPr id="1073" name="bg object 1073"/>
          <p:cNvPicPr/>
          <p:nvPr/>
        </p:nvPicPr>
        <p:blipFill>
          <a:blip r:embed="rId1046" cstate="print"/>
          <a:stretch>
            <a:fillRect/>
          </a:stretch>
        </p:blipFill>
        <p:spPr>
          <a:xfrm>
            <a:off x="6629853" y="7286807"/>
            <a:ext cx="285466" cy="171261"/>
          </a:xfrm>
          <a:prstGeom prst="rect">
            <a:avLst/>
          </a:prstGeom>
        </p:spPr>
      </p:pic>
      <p:pic>
        <p:nvPicPr>
          <p:cNvPr id="1074" name="bg object 1074"/>
          <p:cNvPicPr/>
          <p:nvPr/>
        </p:nvPicPr>
        <p:blipFill>
          <a:blip r:embed="rId1047" cstate="print"/>
          <a:stretch>
            <a:fillRect/>
          </a:stretch>
        </p:blipFill>
        <p:spPr>
          <a:xfrm>
            <a:off x="6632958" y="6788866"/>
            <a:ext cx="761422" cy="383731"/>
          </a:xfrm>
          <a:prstGeom prst="rect">
            <a:avLst/>
          </a:prstGeom>
        </p:spPr>
      </p:pic>
      <p:pic>
        <p:nvPicPr>
          <p:cNvPr id="1075" name="bg object 1075"/>
          <p:cNvPicPr/>
          <p:nvPr/>
        </p:nvPicPr>
        <p:blipFill>
          <a:blip r:embed="rId1048" cstate="print"/>
          <a:stretch>
            <a:fillRect/>
          </a:stretch>
        </p:blipFill>
        <p:spPr>
          <a:xfrm>
            <a:off x="7112020" y="7010863"/>
            <a:ext cx="285573" cy="171261"/>
          </a:xfrm>
          <a:prstGeom prst="rect">
            <a:avLst/>
          </a:prstGeom>
        </p:spPr>
      </p:pic>
      <p:pic>
        <p:nvPicPr>
          <p:cNvPr id="1076" name="bg object 1076"/>
          <p:cNvPicPr/>
          <p:nvPr/>
        </p:nvPicPr>
        <p:blipFill>
          <a:blip r:embed="rId1049" cstate="print"/>
          <a:stretch>
            <a:fillRect/>
          </a:stretch>
        </p:blipFill>
        <p:spPr>
          <a:xfrm>
            <a:off x="6629853" y="7010863"/>
            <a:ext cx="285466" cy="171261"/>
          </a:xfrm>
          <a:prstGeom prst="rect">
            <a:avLst/>
          </a:prstGeom>
        </p:spPr>
      </p:pic>
      <p:pic>
        <p:nvPicPr>
          <p:cNvPr id="1077" name="bg object 1077"/>
          <p:cNvPicPr/>
          <p:nvPr/>
        </p:nvPicPr>
        <p:blipFill>
          <a:blip r:embed="rId1050" cstate="print"/>
          <a:stretch>
            <a:fillRect/>
          </a:stretch>
        </p:blipFill>
        <p:spPr>
          <a:xfrm>
            <a:off x="7023253" y="7185335"/>
            <a:ext cx="82449" cy="98261"/>
          </a:xfrm>
          <a:prstGeom prst="rect">
            <a:avLst/>
          </a:prstGeom>
        </p:spPr>
      </p:pic>
      <p:pic>
        <p:nvPicPr>
          <p:cNvPr id="1078" name="bg object 1078"/>
          <p:cNvPicPr/>
          <p:nvPr/>
        </p:nvPicPr>
        <p:blipFill>
          <a:blip r:embed="rId1051" cstate="print"/>
          <a:stretch>
            <a:fillRect/>
          </a:stretch>
        </p:blipFill>
        <p:spPr>
          <a:xfrm>
            <a:off x="6921744" y="7185335"/>
            <a:ext cx="82449" cy="98261"/>
          </a:xfrm>
          <a:prstGeom prst="rect">
            <a:avLst/>
          </a:prstGeom>
        </p:spPr>
      </p:pic>
      <p:pic>
        <p:nvPicPr>
          <p:cNvPr id="1079" name="bg object 1079"/>
          <p:cNvPicPr/>
          <p:nvPr/>
        </p:nvPicPr>
        <p:blipFill>
          <a:blip r:embed="rId1052" cstate="print"/>
          <a:stretch>
            <a:fillRect/>
          </a:stretch>
        </p:blipFill>
        <p:spPr>
          <a:xfrm>
            <a:off x="7016936" y="7242386"/>
            <a:ext cx="85661" cy="95156"/>
          </a:xfrm>
          <a:prstGeom prst="rect">
            <a:avLst/>
          </a:prstGeom>
        </p:spPr>
      </p:pic>
      <p:pic>
        <p:nvPicPr>
          <p:cNvPr id="1080" name="bg object 1080"/>
          <p:cNvPicPr/>
          <p:nvPr/>
        </p:nvPicPr>
        <p:blipFill>
          <a:blip r:embed="rId1053" cstate="print"/>
          <a:stretch>
            <a:fillRect/>
          </a:stretch>
        </p:blipFill>
        <p:spPr>
          <a:xfrm>
            <a:off x="6921744" y="7236071"/>
            <a:ext cx="183957" cy="104683"/>
          </a:xfrm>
          <a:prstGeom prst="rect">
            <a:avLst/>
          </a:prstGeom>
        </p:spPr>
      </p:pic>
      <p:pic>
        <p:nvPicPr>
          <p:cNvPr id="1081" name="bg object 1081"/>
          <p:cNvPicPr/>
          <p:nvPr/>
        </p:nvPicPr>
        <p:blipFill>
          <a:blip r:embed="rId1054" cstate="print"/>
          <a:stretch>
            <a:fillRect/>
          </a:stretch>
        </p:blipFill>
        <p:spPr>
          <a:xfrm>
            <a:off x="6912215" y="7115546"/>
            <a:ext cx="203017" cy="237838"/>
          </a:xfrm>
          <a:prstGeom prst="rect">
            <a:avLst/>
          </a:prstGeom>
        </p:spPr>
      </p:pic>
      <p:pic>
        <p:nvPicPr>
          <p:cNvPr id="1082" name="bg object 1082"/>
          <p:cNvPicPr/>
          <p:nvPr/>
        </p:nvPicPr>
        <p:blipFill>
          <a:blip r:embed="rId1055" cstate="print"/>
          <a:stretch>
            <a:fillRect/>
          </a:stretch>
        </p:blipFill>
        <p:spPr>
          <a:xfrm>
            <a:off x="7397594" y="7014074"/>
            <a:ext cx="9529" cy="443994"/>
          </a:xfrm>
          <a:prstGeom prst="rect">
            <a:avLst/>
          </a:prstGeom>
        </p:spPr>
      </p:pic>
      <p:pic>
        <p:nvPicPr>
          <p:cNvPr id="1083" name="bg object 1083"/>
          <p:cNvPicPr/>
          <p:nvPr/>
        </p:nvPicPr>
        <p:blipFill>
          <a:blip r:embed="rId1056" cstate="print"/>
          <a:stretch>
            <a:fillRect/>
          </a:stretch>
        </p:blipFill>
        <p:spPr>
          <a:xfrm>
            <a:off x="7016936" y="7458068"/>
            <a:ext cx="380657" cy="225208"/>
          </a:xfrm>
          <a:prstGeom prst="rect">
            <a:avLst/>
          </a:prstGeom>
        </p:spPr>
      </p:pic>
      <p:pic>
        <p:nvPicPr>
          <p:cNvPr id="1084" name="bg object 1084"/>
          <p:cNvPicPr/>
          <p:nvPr/>
        </p:nvPicPr>
        <p:blipFill>
          <a:blip r:embed="rId1057" cstate="print"/>
          <a:stretch>
            <a:fillRect/>
          </a:stretch>
        </p:blipFill>
        <p:spPr>
          <a:xfrm>
            <a:off x="6620323" y="7014074"/>
            <a:ext cx="396612" cy="669202"/>
          </a:xfrm>
          <a:prstGeom prst="rect">
            <a:avLst/>
          </a:prstGeom>
        </p:spPr>
      </p:pic>
      <p:pic>
        <p:nvPicPr>
          <p:cNvPr id="1085" name="bg object 1085"/>
          <p:cNvPicPr/>
          <p:nvPr/>
        </p:nvPicPr>
        <p:blipFill>
          <a:blip r:embed="rId1058" cstate="print"/>
          <a:stretch>
            <a:fillRect/>
          </a:stretch>
        </p:blipFill>
        <p:spPr>
          <a:xfrm>
            <a:off x="7394381" y="7451753"/>
            <a:ext cx="12742" cy="15841"/>
          </a:xfrm>
          <a:prstGeom prst="rect">
            <a:avLst/>
          </a:prstGeom>
        </p:spPr>
      </p:pic>
      <p:pic>
        <p:nvPicPr>
          <p:cNvPr id="1086" name="bg object 1086"/>
          <p:cNvPicPr/>
          <p:nvPr/>
        </p:nvPicPr>
        <p:blipFill>
          <a:blip r:embed="rId312" cstate="print"/>
          <a:stretch>
            <a:fillRect/>
          </a:stretch>
        </p:blipFill>
        <p:spPr>
          <a:xfrm>
            <a:off x="7403911" y="7014074"/>
            <a:ext cx="3212" cy="3211"/>
          </a:xfrm>
          <a:prstGeom prst="rect">
            <a:avLst/>
          </a:prstGeom>
        </p:spPr>
      </p:pic>
      <p:pic>
        <p:nvPicPr>
          <p:cNvPr id="1087" name="bg object 1087"/>
          <p:cNvPicPr/>
          <p:nvPr/>
        </p:nvPicPr>
        <p:blipFill>
          <a:blip r:embed="rId1059" cstate="print"/>
          <a:stretch>
            <a:fillRect/>
          </a:stretch>
        </p:blipFill>
        <p:spPr>
          <a:xfrm>
            <a:off x="6620323" y="6779339"/>
            <a:ext cx="786800" cy="237945"/>
          </a:xfrm>
          <a:prstGeom prst="rect">
            <a:avLst/>
          </a:prstGeom>
        </p:spPr>
      </p:pic>
      <p:pic>
        <p:nvPicPr>
          <p:cNvPr id="1088" name="bg object 1088"/>
          <p:cNvPicPr/>
          <p:nvPr/>
        </p:nvPicPr>
        <p:blipFill>
          <a:blip r:embed="rId1060" cstate="print"/>
          <a:stretch>
            <a:fillRect/>
          </a:stretch>
        </p:blipFill>
        <p:spPr>
          <a:xfrm>
            <a:off x="7004194" y="7680066"/>
            <a:ext cx="19059" cy="9526"/>
          </a:xfrm>
          <a:prstGeom prst="rect">
            <a:avLst/>
          </a:prstGeom>
        </p:spPr>
      </p:pic>
      <p:pic>
        <p:nvPicPr>
          <p:cNvPr id="1089" name="bg object 1089"/>
          <p:cNvPicPr/>
          <p:nvPr/>
        </p:nvPicPr>
        <p:blipFill>
          <a:blip r:embed="rId1061" cstate="print"/>
          <a:stretch>
            <a:fillRect/>
          </a:stretch>
        </p:blipFill>
        <p:spPr>
          <a:xfrm>
            <a:off x="7403911" y="7689847"/>
            <a:ext cx="371536" cy="218637"/>
          </a:xfrm>
          <a:prstGeom prst="rect">
            <a:avLst/>
          </a:prstGeom>
        </p:spPr>
      </p:pic>
      <p:pic>
        <p:nvPicPr>
          <p:cNvPr id="1090" name="bg object 1090"/>
          <p:cNvPicPr/>
          <p:nvPr/>
        </p:nvPicPr>
        <p:blipFill>
          <a:blip r:embed="rId1062" cstate="print"/>
          <a:stretch>
            <a:fillRect/>
          </a:stretch>
        </p:blipFill>
        <p:spPr>
          <a:xfrm>
            <a:off x="7200894" y="7902063"/>
            <a:ext cx="212547" cy="126840"/>
          </a:xfrm>
          <a:prstGeom prst="rect">
            <a:avLst/>
          </a:prstGeom>
        </p:spPr>
      </p:pic>
      <p:pic>
        <p:nvPicPr>
          <p:cNvPr id="1091" name="bg object 1091"/>
          <p:cNvPicPr/>
          <p:nvPr/>
        </p:nvPicPr>
        <p:blipFill>
          <a:blip r:embed="rId1063" cstate="print"/>
          <a:stretch>
            <a:fillRect/>
          </a:stretch>
        </p:blipFill>
        <p:spPr>
          <a:xfrm>
            <a:off x="7397594" y="9935315"/>
            <a:ext cx="377853" cy="668894"/>
          </a:xfrm>
          <a:prstGeom prst="rect">
            <a:avLst/>
          </a:prstGeom>
        </p:spPr>
      </p:pic>
      <p:pic>
        <p:nvPicPr>
          <p:cNvPr id="1092" name="bg object 1092"/>
          <p:cNvPicPr/>
          <p:nvPr/>
        </p:nvPicPr>
        <p:blipFill>
          <a:blip r:embed="rId1064" cstate="print"/>
          <a:stretch>
            <a:fillRect/>
          </a:stretch>
        </p:blipFill>
        <p:spPr>
          <a:xfrm>
            <a:off x="7397594" y="9037779"/>
            <a:ext cx="377853" cy="887436"/>
          </a:xfrm>
          <a:prstGeom prst="rect">
            <a:avLst/>
          </a:prstGeom>
        </p:spPr>
      </p:pic>
      <p:pic>
        <p:nvPicPr>
          <p:cNvPr id="1093" name="bg object 1093"/>
          <p:cNvPicPr/>
          <p:nvPr/>
        </p:nvPicPr>
        <p:blipFill>
          <a:blip r:embed="rId1065" cstate="print"/>
          <a:stretch>
            <a:fillRect/>
          </a:stretch>
        </p:blipFill>
        <p:spPr>
          <a:xfrm>
            <a:off x="6912215" y="8016272"/>
            <a:ext cx="203017" cy="564519"/>
          </a:xfrm>
          <a:prstGeom prst="rect">
            <a:avLst/>
          </a:prstGeom>
        </p:spPr>
      </p:pic>
      <p:pic>
        <p:nvPicPr>
          <p:cNvPr id="1094" name="bg object 1094"/>
          <p:cNvPicPr/>
          <p:nvPr/>
        </p:nvPicPr>
        <p:blipFill>
          <a:blip r:embed="rId1066" cstate="print"/>
          <a:stretch>
            <a:fillRect/>
          </a:stretch>
        </p:blipFill>
        <p:spPr>
          <a:xfrm>
            <a:off x="6629853" y="8815527"/>
            <a:ext cx="282361" cy="434468"/>
          </a:xfrm>
          <a:prstGeom prst="rect">
            <a:avLst/>
          </a:prstGeom>
        </p:spPr>
      </p:pic>
      <p:pic>
        <p:nvPicPr>
          <p:cNvPr id="1095" name="bg object 1095"/>
          <p:cNvPicPr/>
          <p:nvPr/>
        </p:nvPicPr>
        <p:blipFill>
          <a:blip r:embed="rId1067" cstate="print"/>
          <a:stretch>
            <a:fillRect/>
          </a:stretch>
        </p:blipFill>
        <p:spPr>
          <a:xfrm>
            <a:off x="7115232" y="8815527"/>
            <a:ext cx="282361" cy="434468"/>
          </a:xfrm>
          <a:prstGeom prst="rect">
            <a:avLst/>
          </a:prstGeom>
        </p:spPr>
      </p:pic>
      <p:pic>
        <p:nvPicPr>
          <p:cNvPr id="1096" name="bg object 1096"/>
          <p:cNvPicPr/>
          <p:nvPr/>
        </p:nvPicPr>
        <p:blipFill>
          <a:blip r:embed="rId1068" cstate="print"/>
          <a:stretch>
            <a:fillRect/>
          </a:stretch>
        </p:blipFill>
        <p:spPr>
          <a:xfrm>
            <a:off x="6632958" y="8590318"/>
            <a:ext cx="761422" cy="380520"/>
          </a:xfrm>
          <a:prstGeom prst="rect">
            <a:avLst/>
          </a:prstGeom>
        </p:spPr>
      </p:pic>
      <p:pic>
        <p:nvPicPr>
          <p:cNvPr id="1097" name="bg object 1097"/>
          <p:cNvPicPr/>
          <p:nvPr/>
        </p:nvPicPr>
        <p:blipFill>
          <a:blip r:embed="rId1069" cstate="print"/>
          <a:stretch>
            <a:fillRect/>
          </a:stretch>
        </p:blipFill>
        <p:spPr>
          <a:xfrm>
            <a:off x="6629853" y="8806000"/>
            <a:ext cx="285466" cy="171261"/>
          </a:xfrm>
          <a:prstGeom prst="rect">
            <a:avLst/>
          </a:prstGeom>
        </p:spPr>
      </p:pic>
      <p:pic>
        <p:nvPicPr>
          <p:cNvPr id="1098" name="bg object 1098"/>
          <p:cNvPicPr/>
          <p:nvPr/>
        </p:nvPicPr>
        <p:blipFill>
          <a:blip r:embed="rId1070" cstate="print"/>
          <a:stretch>
            <a:fillRect/>
          </a:stretch>
        </p:blipFill>
        <p:spPr>
          <a:xfrm>
            <a:off x="7112020" y="8806000"/>
            <a:ext cx="285573" cy="171261"/>
          </a:xfrm>
          <a:prstGeom prst="rect">
            <a:avLst/>
          </a:prstGeom>
        </p:spPr>
      </p:pic>
      <p:pic>
        <p:nvPicPr>
          <p:cNvPr id="1099" name="bg object 1099"/>
          <p:cNvPicPr/>
          <p:nvPr/>
        </p:nvPicPr>
        <p:blipFill>
          <a:blip r:embed="rId1071" cstate="print"/>
          <a:stretch>
            <a:fillRect/>
          </a:stretch>
        </p:blipFill>
        <p:spPr>
          <a:xfrm>
            <a:off x="6632958" y="9094575"/>
            <a:ext cx="761422" cy="380627"/>
          </a:xfrm>
          <a:prstGeom prst="rect">
            <a:avLst/>
          </a:prstGeom>
        </p:spPr>
      </p:pic>
      <p:pic>
        <p:nvPicPr>
          <p:cNvPr id="1100" name="bg object 1100"/>
          <p:cNvPicPr/>
          <p:nvPr/>
        </p:nvPicPr>
        <p:blipFill>
          <a:blip r:embed="rId1072" cstate="print"/>
          <a:stretch>
            <a:fillRect/>
          </a:stretch>
        </p:blipFill>
        <p:spPr>
          <a:xfrm>
            <a:off x="6629853" y="9085049"/>
            <a:ext cx="285466" cy="171261"/>
          </a:xfrm>
          <a:prstGeom prst="rect">
            <a:avLst/>
          </a:prstGeom>
        </p:spPr>
      </p:pic>
      <p:pic>
        <p:nvPicPr>
          <p:cNvPr id="1101" name="bg object 1101"/>
          <p:cNvPicPr/>
          <p:nvPr/>
        </p:nvPicPr>
        <p:blipFill>
          <a:blip r:embed="rId1073" cstate="print"/>
          <a:stretch>
            <a:fillRect/>
          </a:stretch>
        </p:blipFill>
        <p:spPr>
          <a:xfrm>
            <a:off x="7010511" y="8587107"/>
            <a:ext cx="6424" cy="329891"/>
          </a:xfrm>
          <a:prstGeom prst="rect">
            <a:avLst/>
          </a:prstGeom>
        </p:spPr>
      </p:pic>
      <p:pic>
        <p:nvPicPr>
          <p:cNvPr id="1102" name="bg object 1102"/>
          <p:cNvPicPr/>
          <p:nvPr/>
        </p:nvPicPr>
        <p:blipFill>
          <a:blip r:embed="rId1074" cstate="print"/>
          <a:stretch>
            <a:fillRect/>
          </a:stretch>
        </p:blipFill>
        <p:spPr>
          <a:xfrm>
            <a:off x="7112020" y="9085049"/>
            <a:ext cx="285573" cy="171261"/>
          </a:xfrm>
          <a:prstGeom prst="rect">
            <a:avLst/>
          </a:prstGeom>
        </p:spPr>
      </p:pic>
      <p:pic>
        <p:nvPicPr>
          <p:cNvPr id="1103" name="bg object 1103"/>
          <p:cNvPicPr/>
          <p:nvPr/>
        </p:nvPicPr>
        <p:blipFill>
          <a:blip r:embed="rId1075" cstate="print"/>
          <a:stretch>
            <a:fillRect/>
          </a:stretch>
        </p:blipFill>
        <p:spPr>
          <a:xfrm>
            <a:off x="6921744" y="8983576"/>
            <a:ext cx="82449" cy="95156"/>
          </a:xfrm>
          <a:prstGeom prst="rect">
            <a:avLst/>
          </a:prstGeom>
        </p:spPr>
      </p:pic>
      <p:pic>
        <p:nvPicPr>
          <p:cNvPr id="1104" name="bg object 1104"/>
          <p:cNvPicPr/>
          <p:nvPr/>
        </p:nvPicPr>
        <p:blipFill>
          <a:blip r:embed="rId1076" cstate="print"/>
          <a:stretch>
            <a:fillRect/>
          </a:stretch>
        </p:blipFill>
        <p:spPr>
          <a:xfrm>
            <a:off x="7023253" y="8983576"/>
            <a:ext cx="82449" cy="95156"/>
          </a:xfrm>
          <a:prstGeom prst="rect">
            <a:avLst/>
          </a:prstGeom>
        </p:spPr>
      </p:pic>
      <p:pic>
        <p:nvPicPr>
          <p:cNvPr id="1105" name="bg object 1105"/>
          <p:cNvPicPr/>
          <p:nvPr/>
        </p:nvPicPr>
        <p:blipFill>
          <a:blip r:embed="rId1077" cstate="print"/>
          <a:stretch>
            <a:fillRect/>
          </a:stretch>
        </p:blipFill>
        <p:spPr>
          <a:xfrm>
            <a:off x="7016936" y="8926525"/>
            <a:ext cx="85661" cy="98261"/>
          </a:xfrm>
          <a:prstGeom prst="rect">
            <a:avLst/>
          </a:prstGeom>
        </p:spPr>
      </p:pic>
      <p:pic>
        <p:nvPicPr>
          <p:cNvPr id="1106" name="bg object 1106"/>
          <p:cNvPicPr/>
          <p:nvPr/>
        </p:nvPicPr>
        <p:blipFill>
          <a:blip r:embed="rId1078" cstate="print"/>
          <a:stretch>
            <a:fillRect/>
          </a:stretch>
        </p:blipFill>
        <p:spPr>
          <a:xfrm>
            <a:off x="6921744" y="8926525"/>
            <a:ext cx="183957" cy="104576"/>
          </a:xfrm>
          <a:prstGeom prst="rect">
            <a:avLst/>
          </a:prstGeom>
        </p:spPr>
      </p:pic>
      <p:pic>
        <p:nvPicPr>
          <p:cNvPr id="1107" name="bg object 1107"/>
          <p:cNvPicPr/>
          <p:nvPr/>
        </p:nvPicPr>
        <p:blipFill>
          <a:blip r:embed="rId1079" cstate="print"/>
          <a:stretch>
            <a:fillRect/>
          </a:stretch>
        </p:blipFill>
        <p:spPr>
          <a:xfrm>
            <a:off x="7016936" y="9040628"/>
            <a:ext cx="85661" cy="95156"/>
          </a:xfrm>
          <a:prstGeom prst="rect">
            <a:avLst/>
          </a:prstGeom>
        </p:spPr>
      </p:pic>
      <p:pic>
        <p:nvPicPr>
          <p:cNvPr id="1108" name="bg object 1108"/>
          <p:cNvPicPr/>
          <p:nvPr/>
        </p:nvPicPr>
        <p:blipFill>
          <a:blip r:embed="rId1080" cstate="print"/>
          <a:stretch>
            <a:fillRect/>
          </a:stretch>
        </p:blipFill>
        <p:spPr>
          <a:xfrm>
            <a:off x="7397594" y="8809104"/>
            <a:ext cx="9529" cy="440890"/>
          </a:xfrm>
          <a:prstGeom prst="rect">
            <a:avLst/>
          </a:prstGeom>
        </p:spPr>
      </p:pic>
      <p:pic>
        <p:nvPicPr>
          <p:cNvPr id="1109" name="bg object 1109"/>
          <p:cNvPicPr/>
          <p:nvPr/>
        </p:nvPicPr>
        <p:blipFill>
          <a:blip r:embed="rId1081" cstate="print"/>
          <a:stretch>
            <a:fillRect/>
          </a:stretch>
        </p:blipFill>
        <p:spPr>
          <a:xfrm>
            <a:off x="6620323" y="8809104"/>
            <a:ext cx="9529" cy="443994"/>
          </a:xfrm>
          <a:prstGeom prst="rect">
            <a:avLst/>
          </a:prstGeom>
        </p:spPr>
      </p:pic>
      <p:pic>
        <p:nvPicPr>
          <p:cNvPr id="1110" name="bg object 1110"/>
          <p:cNvPicPr/>
          <p:nvPr/>
        </p:nvPicPr>
        <p:blipFill>
          <a:blip r:embed="rId1082" cstate="print"/>
          <a:stretch>
            <a:fillRect/>
          </a:stretch>
        </p:blipFill>
        <p:spPr>
          <a:xfrm>
            <a:off x="6629853" y="8580792"/>
            <a:ext cx="380657" cy="225208"/>
          </a:xfrm>
          <a:prstGeom prst="rect">
            <a:avLst/>
          </a:prstGeom>
        </p:spPr>
      </p:pic>
      <p:pic>
        <p:nvPicPr>
          <p:cNvPr id="1111" name="bg object 1111"/>
          <p:cNvPicPr/>
          <p:nvPr/>
        </p:nvPicPr>
        <p:blipFill>
          <a:blip r:embed="rId1083" cstate="print"/>
          <a:stretch>
            <a:fillRect/>
          </a:stretch>
        </p:blipFill>
        <p:spPr>
          <a:xfrm>
            <a:off x="7010511" y="8577581"/>
            <a:ext cx="396612" cy="237945"/>
          </a:xfrm>
          <a:prstGeom prst="rect">
            <a:avLst/>
          </a:prstGeom>
        </p:spPr>
      </p:pic>
      <p:pic>
        <p:nvPicPr>
          <p:cNvPr id="1112" name="bg object 1112"/>
          <p:cNvPicPr/>
          <p:nvPr/>
        </p:nvPicPr>
        <p:blipFill>
          <a:blip r:embed="rId1084" cstate="print"/>
          <a:stretch>
            <a:fillRect/>
          </a:stretch>
        </p:blipFill>
        <p:spPr>
          <a:xfrm>
            <a:off x="6620323" y="8799578"/>
            <a:ext cx="12635" cy="15948"/>
          </a:xfrm>
          <a:prstGeom prst="rect">
            <a:avLst/>
          </a:prstGeom>
        </p:spPr>
      </p:pic>
      <p:pic>
        <p:nvPicPr>
          <p:cNvPr id="1113" name="bg object 1113"/>
          <p:cNvPicPr/>
          <p:nvPr/>
        </p:nvPicPr>
        <p:blipFill>
          <a:blip r:embed="rId1085" cstate="print"/>
          <a:stretch>
            <a:fillRect/>
          </a:stretch>
        </p:blipFill>
        <p:spPr>
          <a:xfrm>
            <a:off x="6912215" y="8913788"/>
            <a:ext cx="203017" cy="234734"/>
          </a:xfrm>
          <a:prstGeom prst="rect">
            <a:avLst/>
          </a:prstGeom>
        </p:spPr>
      </p:pic>
      <p:pic>
        <p:nvPicPr>
          <p:cNvPr id="1114" name="bg object 1114"/>
          <p:cNvPicPr/>
          <p:nvPr/>
        </p:nvPicPr>
        <p:blipFill>
          <a:blip r:embed="rId1086" cstate="print"/>
          <a:stretch>
            <a:fillRect/>
          </a:stretch>
        </p:blipFill>
        <p:spPr>
          <a:xfrm>
            <a:off x="7016936" y="9256310"/>
            <a:ext cx="380657" cy="225208"/>
          </a:xfrm>
          <a:prstGeom prst="rect">
            <a:avLst/>
          </a:prstGeom>
        </p:spPr>
      </p:pic>
      <p:pic>
        <p:nvPicPr>
          <p:cNvPr id="1115" name="bg object 1115"/>
          <p:cNvPicPr/>
          <p:nvPr/>
        </p:nvPicPr>
        <p:blipFill>
          <a:blip r:embed="rId1087" cstate="print"/>
          <a:stretch>
            <a:fillRect/>
          </a:stretch>
        </p:blipFill>
        <p:spPr>
          <a:xfrm>
            <a:off x="6620323" y="9249995"/>
            <a:ext cx="396612" cy="231523"/>
          </a:xfrm>
          <a:prstGeom prst="rect">
            <a:avLst/>
          </a:prstGeom>
        </p:spPr>
      </p:pic>
      <p:pic>
        <p:nvPicPr>
          <p:cNvPr id="1116" name="bg object 1116"/>
          <p:cNvPicPr/>
          <p:nvPr/>
        </p:nvPicPr>
        <p:blipFill>
          <a:blip r:embed="rId1088" cstate="print"/>
          <a:stretch>
            <a:fillRect/>
          </a:stretch>
        </p:blipFill>
        <p:spPr>
          <a:xfrm>
            <a:off x="7394381" y="9249995"/>
            <a:ext cx="12742" cy="15841"/>
          </a:xfrm>
          <a:prstGeom prst="rect">
            <a:avLst/>
          </a:prstGeom>
        </p:spPr>
      </p:pic>
      <p:pic>
        <p:nvPicPr>
          <p:cNvPr id="1117" name="bg object 1117"/>
          <p:cNvPicPr/>
          <p:nvPr/>
        </p:nvPicPr>
        <p:blipFill>
          <a:blip r:embed="rId1089" cstate="print"/>
          <a:stretch>
            <a:fillRect/>
          </a:stretch>
        </p:blipFill>
        <p:spPr>
          <a:xfrm>
            <a:off x="7407123" y="10601042"/>
            <a:ext cx="117356" cy="69767"/>
          </a:xfrm>
          <a:prstGeom prst="rect">
            <a:avLst/>
          </a:prstGeom>
        </p:spPr>
      </p:pic>
      <p:pic>
        <p:nvPicPr>
          <p:cNvPr id="1118" name="bg object 1118"/>
          <p:cNvPicPr/>
          <p:nvPr/>
        </p:nvPicPr>
        <p:blipFill>
          <a:blip r:embed="rId1090" cstate="print"/>
          <a:stretch>
            <a:fillRect/>
          </a:stretch>
        </p:blipFill>
        <p:spPr>
          <a:xfrm>
            <a:off x="7403911" y="9484985"/>
            <a:ext cx="371536" cy="224845"/>
          </a:xfrm>
          <a:prstGeom prst="rect">
            <a:avLst/>
          </a:prstGeom>
        </p:spPr>
      </p:pic>
      <p:pic>
        <p:nvPicPr>
          <p:cNvPr id="1119" name="bg object 1119"/>
          <p:cNvPicPr/>
          <p:nvPr/>
        </p:nvPicPr>
        <p:blipFill>
          <a:blip r:embed="rId1091" cstate="print"/>
          <a:stretch>
            <a:fillRect/>
          </a:stretch>
        </p:blipFill>
        <p:spPr>
          <a:xfrm>
            <a:off x="6632958" y="9938197"/>
            <a:ext cx="377552" cy="434489"/>
          </a:xfrm>
          <a:prstGeom prst="rect">
            <a:avLst/>
          </a:prstGeom>
        </p:spPr>
      </p:pic>
      <p:pic>
        <p:nvPicPr>
          <p:cNvPr id="1120" name="bg object 1120"/>
          <p:cNvPicPr/>
          <p:nvPr/>
        </p:nvPicPr>
        <p:blipFill>
          <a:blip r:embed="rId1092" cstate="print"/>
          <a:stretch>
            <a:fillRect/>
          </a:stretch>
        </p:blipFill>
        <p:spPr>
          <a:xfrm>
            <a:off x="6629853" y="9713042"/>
            <a:ext cx="374340" cy="434468"/>
          </a:xfrm>
          <a:prstGeom prst="rect">
            <a:avLst/>
          </a:prstGeom>
        </p:spPr>
      </p:pic>
      <p:pic>
        <p:nvPicPr>
          <p:cNvPr id="1121" name="bg object 1121"/>
          <p:cNvPicPr/>
          <p:nvPr/>
        </p:nvPicPr>
        <p:blipFill>
          <a:blip r:embed="rId1093" cstate="print"/>
          <a:stretch>
            <a:fillRect/>
          </a:stretch>
        </p:blipFill>
        <p:spPr>
          <a:xfrm>
            <a:off x="6629853" y="9931850"/>
            <a:ext cx="380657" cy="222007"/>
          </a:xfrm>
          <a:prstGeom prst="rect">
            <a:avLst/>
          </a:prstGeom>
        </p:spPr>
      </p:pic>
      <p:pic>
        <p:nvPicPr>
          <p:cNvPr id="1122" name="bg object 1122"/>
          <p:cNvPicPr/>
          <p:nvPr/>
        </p:nvPicPr>
        <p:blipFill>
          <a:blip r:embed="rId1094" cstate="print"/>
          <a:stretch>
            <a:fillRect/>
          </a:stretch>
        </p:blipFill>
        <p:spPr>
          <a:xfrm>
            <a:off x="6632958" y="9487834"/>
            <a:ext cx="761422" cy="437679"/>
          </a:xfrm>
          <a:prstGeom prst="rect">
            <a:avLst/>
          </a:prstGeom>
        </p:spPr>
      </p:pic>
      <p:pic>
        <p:nvPicPr>
          <p:cNvPr id="1123" name="bg object 1123"/>
          <p:cNvPicPr/>
          <p:nvPr/>
        </p:nvPicPr>
        <p:blipFill>
          <a:blip r:embed="rId1095" cstate="print"/>
          <a:stretch>
            <a:fillRect/>
          </a:stretch>
        </p:blipFill>
        <p:spPr>
          <a:xfrm>
            <a:off x="6629853" y="9706727"/>
            <a:ext cx="383870" cy="225122"/>
          </a:xfrm>
          <a:prstGeom prst="rect">
            <a:avLst/>
          </a:prstGeom>
        </p:spPr>
      </p:pic>
      <p:pic>
        <p:nvPicPr>
          <p:cNvPr id="1124" name="bg object 1124"/>
          <p:cNvPicPr/>
          <p:nvPr/>
        </p:nvPicPr>
        <p:blipFill>
          <a:blip r:embed="rId1096" cstate="print"/>
          <a:stretch>
            <a:fillRect/>
          </a:stretch>
        </p:blipFill>
        <p:spPr>
          <a:xfrm>
            <a:off x="7010511" y="9713042"/>
            <a:ext cx="387082" cy="662823"/>
          </a:xfrm>
          <a:prstGeom prst="rect">
            <a:avLst/>
          </a:prstGeom>
        </p:spPr>
      </p:pic>
      <p:pic>
        <p:nvPicPr>
          <p:cNvPr id="1125" name="bg object 1125"/>
          <p:cNvPicPr/>
          <p:nvPr/>
        </p:nvPicPr>
        <p:blipFill>
          <a:blip r:embed="rId1097" cstate="print"/>
          <a:stretch>
            <a:fillRect/>
          </a:stretch>
        </p:blipFill>
        <p:spPr>
          <a:xfrm>
            <a:off x="7010511" y="9706727"/>
            <a:ext cx="387082" cy="228291"/>
          </a:xfrm>
          <a:prstGeom prst="rect">
            <a:avLst/>
          </a:prstGeom>
        </p:spPr>
      </p:pic>
      <p:pic>
        <p:nvPicPr>
          <p:cNvPr id="1126" name="bg object 1126"/>
          <p:cNvPicPr/>
          <p:nvPr/>
        </p:nvPicPr>
        <p:blipFill>
          <a:blip r:embed="rId1098" cstate="print"/>
          <a:stretch>
            <a:fillRect/>
          </a:stretch>
        </p:blipFill>
        <p:spPr>
          <a:xfrm>
            <a:off x="6620323" y="9709831"/>
            <a:ext cx="390187" cy="669202"/>
          </a:xfrm>
          <a:prstGeom prst="rect">
            <a:avLst/>
          </a:prstGeom>
        </p:spPr>
      </p:pic>
      <p:pic>
        <p:nvPicPr>
          <p:cNvPr id="1127" name="bg object 1127"/>
          <p:cNvPicPr/>
          <p:nvPr/>
        </p:nvPicPr>
        <p:blipFill>
          <a:blip r:embed="rId1099" cstate="print"/>
          <a:stretch>
            <a:fillRect/>
          </a:stretch>
        </p:blipFill>
        <p:spPr>
          <a:xfrm>
            <a:off x="6620323" y="9475203"/>
            <a:ext cx="786800" cy="903830"/>
          </a:xfrm>
          <a:prstGeom prst="rect">
            <a:avLst/>
          </a:prstGeom>
        </p:spPr>
      </p:pic>
      <p:pic>
        <p:nvPicPr>
          <p:cNvPr id="1128" name="bg object 1128"/>
          <p:cNvPicPr/>
          <p:nvPr/>
        </p:nvPicPr>
        <p:blipFill>
          <a:blip r:embed="rId1100" cstate="print"/>
          <a:stretch>
            <a:fillRect/>
          </a:stretch>
        </p:blipFill>
        <p:spPr>
          <a:xfrm>
            <a:off x="6629853" y="10385381"/>
            <a:ext cx="767740" cy="285428"/>
          </a:xfrm>
          <a:prstGeom prst="rect">
            <a:avLst/>
          </a:prstGeom>
        </p:spPr>
      </p:pic>
      <p:pic>
        <p:nvPicPr>
          <p:cNvPr id="1129" name="bg object 1129"/>
          <p:cNvPicPr/>
          <p:nvPr/>
        </p:nvPicPr>
        <p:blipFill>
          <a:blip r:embed="rId1101" cstate="print"/>
          <a:stretch>
            <a:fillRect/>
          </a:stretch>
        </p:blipFill>
        <p:spPr>
          <a:xfrm>
            <a:off x="6620323" y="10375865"/>
            <a:ext cx="786800" cy="294943"/>
          </a:xfrm>
          <a:prstGeom prst="rect">
            <a:avLst/>
          </a:prstGeom>
        </p:spPr>
      </p:pic>
      <p:pic>
        <p:nvPicPr>
          <p:cNvPr id="1130" name="bg object 1130"/>
          <p:cNvPicPr/>
          <p:nvPr/>
        </p:nvPicPr>
        <p:blipFill>
          <a:blip r:embed="rId1102" cstate="print"/>
          <a:stretch>
            <a:fillRect/>
          </a:stretch>
        </p:blipFill>
        <p:spPr>
          <a:xfrm>
            <a:off x="157640" y="2288805"/>
            <a:ext cx="7484326" cy="635265"/>
          </a:xfrm>
          <a:prstGeom prst="rect">
            <a:avLst/>
          </a:prstGeom>
        </p:spPr>
      </p:pic>
      <p:sp>
        <p:nvSpPr>
          <p:cNvPr id="1131" name="bg object 1131"/>
          <p:cNvSpPr/>
          <p:nvPr/>
        </p:nvSpPr>
        <p:spPr>
          <a:xfrm>
            <a:off x="678180" y="288039"/>
            <a:ext cx="853440" cy="852169"/>
          </a:xfrm>
          <a:custGeom>
            <a:avLst/>
            <a:gdLst/>
            <a:ahLst/>
            <a:cxnLst/>
            <a:rect l="l" t="t" r="r" b="b"/>
            <a:pathLst>
              <a:path w="853440" h="852169">
                <a:moveTo>
                  <a:pt x="479589" y="0"/>
                </a:moveTo>
                <a:lnTo>
                  <a:pt x="376280" y="0"/>
                </a:lnTo>
                <a:lnTo>
                  <a:pt x="336377" y="6464"/>
                </a:lnTo>
                <a:lnTo>
                  <a:pt x="292964" y="18326"/>
                </a:lnTo>
                <a:lnTo>
                  <a:pt x="251493" y="34487"/>
                </a:lnTo>
                <a:lnTo>
                  <a:pt x="212230" y="54693"/>
                </a:lnTo>
                <a:lnTo>
                  <a:pt x="175441" y="78688"/>
                </a:lnTo>
                <a:lnTo>
                  <a:pt x="141393" y="106214"/>
                </a:lnTo>
                <a:lnTo>
                  <a:pt x="110353" y="137016"/>
                </a:lnTo>
                <a:lnTo>
                  <a:pt x="82587" y="170838"/>
                </a:lnTo>
                <a:lnTo>
                  <a:pt x="58361" y="207424"/>
                </a:lnTo>
                <a:lnTo>
                  <a:pt x="37942" y="246516"/>
                </a:lnTo>
                <a:lnTo>
                  <a:pt x="21597" y="287860"/>
                </a:lnTo>
                <a:lnTo>
                  <a:pt x="9591" y="331199"/>
                </a:lnTo>
                <a:lnTo>
                  <a:pt x="2193" y="376277"/>
                </a:lnTo>
                <a:lnTo>
                  <a:pt x="0" y="416715"/>
                </a:lnTo>
                <a:lnTo>
                  <a:pt x="0" y="428965"/>
                </a:lnTo>
                <a:lnTo>
                  <a:pt x="2193" y="469437"/>
                </a:lnTo>
                <a:lnTo>
                  <a:pt x="9591" y="514625"/>
                </a:lnTo>
                <a:lnTo>
                  <a:pt x="21597" y="558134"/>
                </a:lnTo>
                <a:lnTo>
                  <a:pt x="37942" y="599697"/>
                </a:lnTo>
                <a:lnTo>
                  <a:pt x="58361" y="639047"/>
                </a:lnTo>
                <a:lnTo>
                  <a:pt x="82587" y="675917"/>
                </a:lnTo>
                <a:lnTo>
                  <a:pt x="110353" y="710039"/>
                </a:lnTo>
                <a:lnTo>
                  <a:pt x="141393" y="741148"/>
                </a:lnTo>
                <a:lnTo>
                  <a:pt x="175441" y="768975"/>
                </a:lnTo>
                <a:lnTo>
                  <a:pt x="212230" y="793254"/>
                </a:lnTo>
                <a:lnTo>
                  <a:pt x="251493" y="813717"/>
                </a:lnTo>
                <a:lnTo>
                  <a:pt x="292964" y="830098"/>
                </a:lnTo>
                <a:lnTo>
                  <a:pt x="336377" y="842129"/>
                </a:lnTo>
                <a:lnTo>
                  <a:pt x="381464" y="849544"/>
                </a:lnTo>
                <a:lnTo>
                  <a:pt x="427959" y="852074"/>
                </a:lnTo>
                <a:lnTo>
                  <a:pt x="474418" y="849544"/>
                </a:lnTo>
                <a:lnTo>
                  <a:pt x="519397" y="842129"/>
                </a:lnTo>
                <a:lnTo>
                  <a:pt x="562640" y="830098"/>
                </a:lnTo>
                <a:lnTo>
                  <a:pt x="603894" y="813717"/>
                </a:lnTo>
                <a:lnTo>
                  <a:pt x="642900" y="793254"/>
                </a:lnTo>
                <a:lnTo>
                  <a:pt x="679405" y="768975"/>
                </a:lnTo>
                <a:lnTo>
                  <a:pt x="713153" y="741148"/>
                </a:lnTo>
                <a:lnTo>
                  <a:pt x="743888" y="710039"/>
                </a:lnTo>
                <a:lnTo>
                  <a:pt x="771354" y="675917"/>
                </a:lnTo>
                <a:lnTo>
                  <a:pt x="795295" y="639047"/>
                </a:lnTo>
                <a:lnTo>
                  <a:pt x="815457" y="599697"/>
                </a:lnTo>
                <a:lnTo>
                  <a:pt x="831583" y="558134"/>
                </a:lnTo>
                <a:lnTo>
                  <a:pt x="843418" y="514625"/>
                </a:lnTo>
                <a:lnTo>
                  <a:pt x="850707" y="469437"/>
                </a:lnTo>
                <a:lnTo>
                  <a:pt x="853193" y="422838"/>
                </a:lnTo>
                <a:lnTo>
                  <a:pt x="850707" y="376277"/>
                </a:lnTo>
                <a:lnTo>
                  <a:pt x="843418" y="331199"/>
                </a:lnTo>
                <a:lnTo>
                  <a:pt x="831583" y="287860"/>
                </a:lnTo>
                <a:lnTo>
                  <a:pt x="815457" y="246516"/>
                </a:lnTo>
                <a:lnTo>
                  <a:pt x="795295" y="207424"/>
                </a:lnTo>
                <a:lnTo>
                  <a:pt x="771354" y="170838"/>
                </a:lnTo>
                <a:lnTo>
                  <a:pt x="743888" y="137016"/>
                </a:lnTo>
                <a:lnTo>
                  <a:pt x="713153" y="106214"/>
                </a:lnTo>
                <a:lnTo>
                  <a:pt x="679405" y="78688"/>
                </a:lnTo>
                <a:lnTo>
                  <a:pt x="642900" y="54693"/>
                </a:lnTo>
                <a:lnTo>
                  <a:pt x="603894" y="34487"/>
                </a:lnTo>
                <a:lnTo>
                  <a:pt x="562640" y="18326"/>
                </a:lnTo>
                <a:lnTo>
                  <a:pt x="519397" y="6464"/>
                </a:lnTo>
                <a:lnTo>
                  <a:pt x="479589" y="0"/>
                </a:lnTo>
                <a:close/>
              </a:path>
            </a:pathLst>
          </a:custGeom>
          <a:solidFill>
            <a:srgbClr val="F3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bg object 1132"/>
          <p:cNvSpPr/>
          <p:nvPr/>
        </p:nvSpPr>
        <p:spPr>
          <a:xfrm>
            <a:off x="775716" y="3581400"/>
            <a:ext cx="6336030" cy="0"/>
          </a:xfrm>
          <a:custGeom>
            <a:avLst/>
            <a:gdLst/>
            <a:ahLst/>
            <a:cxnLst/>
            <a:rect l="l" t="t" r="r" b="b"/>
            <a:pathLst>
              <a:path w="6336030">
                <a:moveTo>
                  <a:pt x="0" y="0"/>
                </a:moveTo>
                <a:lnTo>
                  <a:pt x="6336030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1970" y="115316"/>
            <a:ext cx="5358765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rgbClr val="1D1F87"/>
                </a:solidFill>
                <a:latin typeface="MS UI Gothic"/>
                <a:cs typeface="MS UI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509139"/>
            <a:ext cx="7000875" cy="7200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10145649"/>
            <a:ext cx="2489200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10145649"/>
            <a:ext cx="1789112" cy="54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4928" y="512445"/>
            <a:ext cx="8483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5" dirty="0">
                <a:solidFill>
                  <a:srgbClr val="FFFFFF"/>
                </a:solidFill>
                <a:latin typeface="+mn-ea"/>
                <a:cs typeface="MS UI Gothic"/>
              </a:rPr>
              <a:t>令和</a:t>
            </a:r>
            <a:r>
              <a:rPr lang="en-US" altLang="ja-JP" sz="2400" spc="305" dirty="0">
                <a:solidFill>
                  <a:srgbClr val="FFFFFF"/>
                </a:solidFill>
                <a:latin typeface="+mn-ea"/>
                <a:cs typeface="MS UI Gothic"/>
              </a:rPr>
              <a:t>5</a:t>
            </a:r>
            <a:r>
              <a:rPr sz="1650" spc="5" dirty="0">
                <a:solidFill>
                  <a:srgbClr val="FFFFFF"/>
                </a:solidFill>
                <a:latin typeface="+mn-ea"/>
                <a:cs typeface="MS UI Gothic"/>
              </a:rPr>
              <a:t>年</a:t>
            </a:r>
            <a:endParaRPr sz="1650" dirty="0">
              <a:latin typeface="+mn-ea"/>
              <a:cs typeface="MS UI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2230" y="273076"/>
            <a:ext cx="535876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spc="-5" dirty="0">
                <a:latin typeface="+mn-ea"/>
                <a:ea typeface="+mn-ea"/>
              </a:rPr>
              <a:t>外科救急連携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463" y="636651"/>
            <a:ext cx="6467475" cy="2083904"/>
          </a:xfrm>
          <a:prstGeom prst="rect">
            <a:avLst/>
          </a:prstGeom>
        </p:spPr>
        <p:txBody>
          <a:bodyPr vert="horz" wrap="square" lIns="0" tIns="557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0"/>
              </a:spcBef>
            </a:pPr>
            <a:r>
              <a:rPr sz="6600" spc="430" dirty="0">
                <a:solidFill>
                  <a:srgbClr val="1D1F87"/>
                </a:solidFill>
                <a:latin typeface="+mn-ea"/>
                <a:cs typeface="MS UI Gothic"/>
              </a:rPr>
              <a:t>プログラム説明会</a:t>
            </a:r>
            <a:endParaRPr sz="6600" dirty="0">
              <a:latin typeface="+mn-ea"/>
              <a:cs typeface="MS UI Gothic"/>
            </a:endParaRPr>
          </a:p>
          <a:p>
            <a:pPr marL="440055" algn="ctr">
              <a:lnSpc>
                <a:spcPct val="100000"/>
              </a:lnSpc>
              <a:spcBef>
                <a:spcPts val="1345"/>
              </a:spcBef>
            </a:pPr>
            <a:r>
              <a:rPr sz="2200" spc="85" dirty="0" err="1">
                <a:solidFill>
                  <a:srgbClr val="FFFFFF"/>
                </a:solidFill>
                <a:latin typeface="+mn-ea"/>
                <a:cs typeface="MS UI Gothic"/>
              </a:rPr>
              <a:t>外科と救急の専門医への道</a:t>
            </a:r>
            <a:endParaRPr sz="2200" dirty="0">
              <a:latin typeface="+mn-ea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578" y="2935605"/>
            <a:ext cx="60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solidFill>
                  <a:srgbClr val="1D1F87"/>
                </a:solidFill>
                <a:latin typeface="+mn-ea"/>
                <a:cs typeface="MS UI Gothic"/>
              </a:rPr>
              <a:t>令</a:t>
            </a:r>
            <a:r>
              <a:rPr sz="2500" spc="-10" dirty="0">
                <a:solidFill>
                  <a:srgbClr val="1D1F87"/>
                </a:solidFill>
                <a:latin typeface="+mn-ea"/>
                <a:cs typeface="MS UI Gothic"/>
              </a:rPr>
              <a:t>和</a:t>
            </a:r>
            <a:r>
              <a:rPr lang="en-US" sz="3800" spc="484" dirty="0">
                <a:solidFill>
                  <a:srgbClr val="1D1F87"/>
                </a:solidFill>
                <a:latin typeface="+mn-ea"/>
                <a:cs typeface="MS UI Gothic"/>
              </a:rPr>
              <a:t>5</a:t>
            </a:r>
            <a:r>
              <a:rPr sz="2500" spc="-5" dirty="0">
                <a:solidFill>
                  <a:srgbClr val="1D1F87"/>
                </a:solidFill>
                <a:latin typeface="+mn-ea"/>
                <a:cs typeface="MS UI Gothic"/>
              </a:rPr>
              <a:t>年</a:t>
            </a:r>
            <a:r>
              <a:rPr lang="en-US" sz="3800" spc="484" dirty="0">
                <a:solidFill>
                  <a:srgbClr val="1D1F87"/>
                </a:solidFill>
                <a:latin typeface="+mn-ea"/>
                <a:cs typeface="MS UI Gothic"/>
              </a:rPr>
              <a:t>7</a:t>
            </a:r>
            <a:r>
              <a:rPr sz="2500" spc="-5" dirty="0">
                <a:solidFill>
                  <a:srgbClr val="1D1F87"/>
                </a:solidFill>
                <a:latin typeface="+mn-ea"/>
                <a:cs typeface="MS UI Gothic"/>
              </a:rPr>
              <a:t>月</a:t>
            </a:r>
            <a:r>
              <a:rPr lang="en-US" sz="3800" spc="484" dirty="0">
                <a:solidFill>
                  <a:srgbClr val="1D1F87"/>
                </a:solidFill>
                <a:latin typeface="+mn-ea"/>
                <a:cs typeface="MS UI Gothic"/>
              </a:rPr>
              <a:t>26</a:t>
            </a:r>
            <a:r>
              <a:rPr sz="2500" spc="-5" dirty="0">
                <a:solidFill>
                  <a:srgbClr val="1D1F87"/>
                </a:solidFill>
                <a:latin typeface="+mn-ea"/>
                <a:cs typeface="MS UI Gothic"/>
              </a:rPr>
              <a:t>日（</a:t>
            </a:r>
            <a:r>
              <a:rPr lang="ja-JP" altLang="en-US" sz="2500" spc="-5" dirty="0">
                <a:solidFill>
                  <a:srgbClr val="1D1F87"/>
                </a:solidFill>
                <a:latin typeface="+mn-ea"/>
                <a:cs typeface="MS UI Gothic"/>
              </a:rPr>
              <a:t>水</a:t>
            </a:r>
            <a:r>
              <a:rPr sz="2500" spc="-5" dirty="0">
                <a:solidFill>
                  <a:srgbClr val="1D1F87"/>
                </a:solidFill>
                <a:latin typeface="+mn-ea"/>
                <a:cs typeface="MS UI Gothic"/>
              </a:rPr>
              <a:t>）</a:t>
            </a:r>
            <a:r>
              <a:rPr sz="2500" spc="25" dirty="0">
                <a:solidFill>
                  <a:srgbClr val="1D1F87"/>
                </a:solidFill>
                <a:latin typeface="+mn-ea"/>
                <a:cs typeface="MS UI Gothic"/>
              </a:rPr>
              <a:t> </a:t>
            </a:r>
            <a:r>
              <a:rPr sz="2500" spc="254" dirty="0">
                <a:solidFill>
                  <a:srgbClr val="1D1F87"/>
                </a:solidFill>
                <a:latin typeface="+mn-ea"/>
                <a:cs typeface="MS UI Gothic"/>
              </a:rPr>
              <a:t>18：</a:t>
            </a:r>
            <a:r>
              <a:rPr lang="en-US" sz="2500" spc="254" dirty="0">
                <a:solidFill>
                  <a:srgbClr val="1D1F87"/>
                </a:solidFill>
                <a:latin typeface="+mn-ea"/>
                <a:cs typeface="MS UI Gothic"/>
              </a:rPr>
              <a:t>3</a:t>
            </a:r>
            <a:r>
              <a:rPr sz="2500" spc="254" dirty="0">
                <a:solidFill>
                  <a:srgbClr val="1D1F87"/>
                </a:solidFill>
                <a:latin typeface="+mn-ea"/>
                <a:cs typeface="MS UI Gothic"/>
              </a:rPr>
              <a:t>0</a:t>
            </a:r>
            <a:r>
              <a:rPr sz="2500" spc="-5" dirty="0">
                <a:solidFill>
                  <a:srgbClr val="1D1F87"/>
                </a:solidFill>
                <a:latin typeface="+mn-ea"/>
                <a:cs typeface="MS UI Gothic"/>
              </a:rPr>
              <a:t>〜</a:t>
            </a:r>
            <a:r>
              <a:rPr sz="2500" spc="254" dirty="0">
                <a:solidFill>
                  <a:srgbClr val="1D1F87"/>
                </a:solidFill>
                <a:latin typeface="+mn-ea"/>
                <a:cs typeface="MS UI Gothic"/>
              </a:rPr>
              <a:t>19：</a:t>
            </a:r>
            <a:r>
              <a:rPr lang="en-US" sz="2500" spc="254" dirty="0">
                <a:solidFill>
                  <a:srgbClr val="1D1F87"/>
                </a:solidFill>
                <a:latin typeface="+mn-ea"/>
                <a:cs typeface="MS UI Gothic"/>
              </a:rPr>
              <a:t>30</a:t>
            </a:r>
            <a:endParaRPr sz="2500" dirty="0">
              <a:latin typeface="+mn-ea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765" y="3614166"/>
            <a:ext cx="6214871" cy="48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0"/>
              </a:lnSpc>
              <a:spcBef>
                <a:spcPts val="100"/>
              </a:spcBef>
            </a:pPr>
            <a:r>
              <a:rPr sz="1800" spc="155" dirty="0" err="1">
                <a:solidFill>
                  <a:srgbClr val="1D1F87"/>
                </a:solidFill>
                <a:latin typeface="+mn-ea"/>
                <a:cs typeface="MS UI Gothic"/>
              </a:rPr>
              <a:t>オ</a:t>
            </a:r>
            <a:r>
              <a:rPr sz="1800" spc="150" dirty="0" err="1">
                <a:solidFill>
                  <a:srgbClr val="1D1F87"/>
                </a:solidFill>
                <a:latin typeface="+mn-ea"/>
                <a:cs typeface="MS UI Gothic"/>
              </a:rPr>
              <a:t>ン</a:t>
            </a:r>
            <a:r>
              <a:rPr sz="1800" spc="140" dirty="0" err="1">
                <a:solidFill>
                  <a:srgbClr val="1D1F87"/>
                </a:solidFill>
                <a:latin typeface="+mn-ea"/>
                <a:cs typeface="MS UI Gothic"/>
              </a:rPr>
              <a:t>ラ</a:t>
            </a:r>
            <a:r>
              <a:rPr sz="1800" spc="145" dirty="0" err="1">
                <a:solidFill>
                  <a:srgbClr val="1D1F87"/>
                </a:solidFill>
                <a:latin typeface="+mn-ea"/>
                <a:cs typeface="MS UI Gothic"/>
              </a:rPr>
              <a:t>イ</a:t>
            </a:r>
            <a:r>
              <a:rPr sz="1800" spc="150" dirty="0" err="1">
                <a:solidFill>
                  <a:srgbClr val="1D1F87"/>
                </a:solidFill>
                <a:latin typeface="+mn-ea"/>
                <a:cs typeface="MS UI Gothic"/>
              </a:rPr>
              <a:t>ン</a:t>
            </a:r>
            <a:r>
              <a:rPr sz="1800" spc="20" dirty="0" err="1">
                <a:solidFill>
                  <a:srgbClr val="1D1F87"/>
                </a:solidFill>
                <a:latin typeface="+mn-ea"/>
                <a:cs typeface="MS UI Gothic"/>
              </a:rPr>
              <a:t>（</a:t>
            </a:r>
            <a:r>
              <a:rPr lang="en-US" altLang="ja-JP" spc="20" dirty="0" err="1">
                <a:solidFill>
                  <a:srgbClr val="1D1F87"/>
                </a:solidFill>
                <a:latin typeface="+mn-ea"/>
                <a:cs typeface="MS UI Gothic"/>
              </a:rPr>
              <a:t>Zoom</a:t>
            </a:r>
            <a:r>
              <a:rPr sz="1800" spc="15" dirty="0">
                <a:solidFill>
                  <a:srgbClr val="1D1F87"/>
                </a:solidFill>
                <a:latin typeface="+mn-ea"/>
                <a:cs typeface="MS UI Gothic"/>
              </a:rPr>
              <a:t>）</a:t>
            </a:r>
            <a:endParaRPr sz="1800" dirty="0">
              <a:latin typeface="+mn-ea"/>
              <a:cs typeface="MS UI Gothic"/>
            </a:endParaRPr>
          </a:p>
          <a:p>
            <a:pPr algn="ctr">
              <a:lnSpc>
                <a:spcPts val="1670"/>
              </a:lnSpc>
            </a:pPr>
            <a:r>
              <a:rPr lang="en-US" altLang="ja-JP" sz="1400" dirty="0">
                <a:solidFill>
                  <a:srgbClr val="1D1F87"/>
                </a:solidFill>
                <a:latin typeface="+mn-ea"/>
                <a:cs typeface="MS UI Gothic"/>
              </a:rPr>
              <a:t>※</a:t>
            </a:r>
            <a:r>
              <a:rPr lang="ja-JP" altLang="en-US" sz="1400" spc="459" dirty="0">
                <a:solidFill>
                  <a:srgbClr val="1D1F87"/>
                </a:solidFill>
                <a:latin typeface="+mn-ea"/>
                <a:cs typeface="MS UI Gothic"/>
              </a:rPr>
              <a:t> </a:t>
            </a:r>
            <a:r>
              <a:rPr lang="en-US" altLang="ja-JP" sz="1400" spc="125" dirty="0">
                <a:solidFill>
                  <a:srgbClr val="1D1F87"/>
                </a:solidFill>
                <a:latin typeface="+mn-ea"/>
                <a:cs typeface="MS UI Gothic"/>
              </a:rPr>
              <a:t>Zoom</a:t>
            </a:r>
            <a:r>
              <a:rPr lang="ja-JP" altLang="en-US" sz="1400" spc="125" dirty="0">
                <a:solidFill>
                  <a:srgbClr val="1D1F87"/>
                </a:solidFill>
                <a:latin typeface="+mn-ea"/>
                <a:cs typeface="MS UI Gothic"/>
              </a:rPr>
              <a:t>リンク先は受付完了後の自動返信メールにてお知らせします。</a:t>
            </a:r>
            <a:endParaRPr lang="ja-JP" altLang="en-US" sz="1400" dirty="0">
              <a:latin typeface="+mn-ea"/>
              <a:cs typeface="MS UI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4610" y="4228546"/>
            <a:ext cx="6913245" cy="5652770"/>
          </a:xfrm>
          <a:custGeom>
            <a:avLst/>
            <a:gdLst/>
            <a:ahLst/>
            <a:cxnLst/>
            <a:rect l="l" t="t" r="r" b="b"/>
            <a:pathLst>
              <a:path w="6913245" h="5652770">
                <a:moveTo>
                  <a:pt x="6912864" y="0"/>
                </a:moveTo>
                <a:lnTo>
                  <a:pt x="0" y="0"/>
                </a:lnTo>
                <a:lnTo>
                  <a:pt x="0" y="5652516"/>
                </a:lnTo>
                <a:lnTo>
                  <a:pt x="6912864" y="5652516"/>
                </a:lnTo>
                <a:lnTo>
                  <a:pt x="6912864" y="0"/>
                </a:lnTo>
                <a:close/>
              </a:path>
            </a:pathLst>
          </a:custGeom>
          <a:solidFill>
            <a:srgbClr val="FFFB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8348" y="4247387"/>
            <a:ext cx="6768465" cy="5507990"/>
          </a:xfrm>
          <a:custGeom>
            <a:avLst/>
            <a:gdLst/>
            <a:ahLst/>
            <a:cxnLst/>
            <a:rect l="l" t="t" r="r" b="b"/>
            <a:pathLst>
              <a:path w="6768465" h="5507990">
                <a:moveTo>
                  <a:pt x="6624828" y="2455164"/>
                </a:moveTo>
                <a:lnTo>
                  <a:pt x="144780" y="2455164"/>
                </a:lnTo>
                <a:lnTo>
                  <a:pt x="144780" y="2467356"/>
                </a:lnTo>
                <a:lnTo>
                  <a:pt x="6624828" y="2467356"/>
                </a:lnTo>
                <a:lnTo>
                  <a:pt x="6624828" y="2455164"/>
                </a:lnTo>
                <a:close/>
              </a:path>
              <a:path w="6768465" h="5507990">
                <a:moveTo>
                  <a:pt x="6768084" y="0"/>
                </a:moveTo>
                <a:lnTo>
                  <a:pt x="6761099" y="0"/>
                </a:lnTo>
                <a:lnTo>
                  <a:pt x="6761099" y="5492750"/>
                </a:lnTo>
                <a:lnTo>
                  <a:pt x="6761099" y="5500370"/>
                </a:lnTo>
                <a:lnTo>
                  <a:pt x="6754241" y="5500370"/>
                </a:lnTo>
                <a:lnTo>
                  <a:pt x="6754241" y="5492750"/>
                </a:lnTo>
                <a:lnTo>
                  <a:pt x="12115" y="5492750"/>
                </a:lnTo>
                <a:lnTo>
                  <a:pt x="12115" y="8890"/>
                </a:lnTo>
                <a:lnTo>
                  <a:pt x="6754241" y="8890"/>
                </a:lnTo>
                <a:lnTo>
                  <a:pt x="6754241" y="5492750"/>
                </a:lnTo>
                <a:lnTo>
                  <a:pt x="6761099" y="5492750"/>
                </a:lnTo>
                <a:lnTo>
                  <a:pt x="6761099" y="0"/>
                </a:lnTo>
                <a:lnTo>
                  <a:pt x="0" y="0"/>
                </a:lnTo>
                <a:lnTo>
                  <a:pt x="0" y="8890"/>
                </a:lnTo>
                <a:lnTo>
                  <a:pt x="0" y="5492750"/>
                </a:lnTo>
                <a:lnTo>
                  <a:pt x="0" y="5500370"/>
                </a:lnTo>
                <a:lnTo>
                  <a:pt x="0" y="5507990"/>
                </a:lnTo>
                <a:lnTo>
                  <a:pt x="6768084" y="5507990"/>
                </a:lnTo>
                <a:lnTo>
                  <a:pt x="6768084" y="5500370"/>
                </a:lnTo>
                <a:lnTo>
                  <a:pt x="6768084" y="5492750"/>
                </a:lnTo>
                <a:lnTo>
                  <a:pt x="6768084" y="8890"/>
                </a:lnTo>
                <a:lnTo>
                  <a:pt x="6768084" y="0"/>
                </a:lnTo>
                <a:close/>
              </a:path>
            </a:pathLst>
          </a:custGeom>
          <a:solidFill>
            <a:srgbClr val="036D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91833" y="6673850"/>
            <a:ext cx="6388735" cy="1097736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en-US" altLang="ja-JP" spc="254" dirty="0">
                <a:latin typeface="+mn-ea"/>
                <a:cs typeface="MS UI Gothic"/>
              </a:rPr>
              <a:t>｢</a:t>
            </a:r>
            <a:r>
              <a:rPr lang="ja-JP" altLang="en-US" spc="254" dirty="0">
                <a:latin typeface="+mn-ea"/>
                <a:cs typeface="MS UI Gothic"/>
              </a:rPr>
              <a:t>津山中央病院での</a:t>
            </a:r>
            <a:r>
              <a:rPr lang="ja-JP" altLang="en-US" spc="75" dirty="0">
                <a:latin typeface="+mn-ea"/>
                <a:cs typeface="MS UI Gothic"/>
              </a:rPr>
              <a:t>研修の実際</a:t>
            </a:r>
            <a:r>
              <a:rPr lang="en-US" altLang="ja-JP" spc="260" dirty="0">
                <a:latin typeface="+mn-ea"/>
                <a:cs typeface="MS UI Gothic"/>
              </a:rPr>
              <a:t>｣</a:t>
            </a:r>
            <a:r>
              <a:rPr lang="ja-JP" altLang="en-US" spc="260" dirty="0">
                <a:latin typeface="+mn-ea"/>
                <a:cs typeface="MS UI Gothic"/>
              </a:rPr>
              <a:t>　三次　悠哉先生</a:t>
            </a:r>
            <a:endParaRPr lang="ja-JP" altLang="en-US" dirty="0">
              <a:latin typeface="+mn-ea"/>
              <a:cs typeface="MS UI Gothic"/>
            </a:endParaRPr>
          </a:p>
          <a:p>
            <a:pPr algn="r">
              <a:lnSpc>
                <a:spcPct val="100000"/>
              </a:lnSpc>
              <a:spcBef>
                <a:spcPts val="1445"/>
              </a:spcBef>
            </a:pPr>
            <a:r>
              <a:rPr lang="ja-JP" altLang="en-US" sz="1200" dirty="0">
                <a:latin typeface="+mn-ea"/>
                <a:cs typeface="MS UI Gothic"/>
              </a:rPr>
              <a:t>（津山中央病院　救急集中治療科</a:t>
            </a:r>
            <a:r>
              <a:rPr lang="ja-JP" altLang="en-US" sz="1200" spc="395" dirty="0">
                <a:latin typeface="+mn-ea"/>
                <a:cs typeface="MS UI Gothic"/>
              </a:rPr>
              <a:t> 救急科専門研修プログラム</a:t>
            </a:r>
            <a:endParaRPr lang="en-US" altLang="ja-JP" sz="1200" spc="395" dirty="0">
              <a:latin typeface="+mn-ea"/>
              <a:cs typeface="MS UI Gothic"/>
            </a:endParaRPr>
          </a:p>
          <a:p>
            <a:pPr algn="r">
              <a:lnSpc>
                <a:spcPct val="100000"/>
              </a:lnSpc>
              <a:spcBef>
                <a:spcPts val="1445"/>
              </a:spcBef>
            </a:pPr>
            <a:r>
              <a:rPr lang="ja-JP" altLang="en-US" sz="1200" spc="395" dirty="0">
                <a:latin typeface="+mn-ea"/>
                <a:cs typeface="MS UI Gothic"/>
              </a:rPr>
              <a:t>高梁中央病院外科</a:t>
            </a:r>
            <a:r>
              <a:rPr lang="ja-JP" altLang="en-US" sz="1200" spc="-5" dirty="0">
                <a:latin typeface="+mn-ea"/>
                <a:cs typeface="MS UI Gothic"/>
              </a:rPr>
              <a:t>）</a:t>
            </a:r>
            <a:endParaRPr lang="en-US" altLang="ja-JP" sz="1200" spc="-5" dirty="0">
              <a:latin typeface="+mn-ea"/>
              <a:cs typeface="MS UI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463" y="8305825"/>
            <a:ext cx="628236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>
              <a:lnSpc>
                <a:spcPts val="2150"/>
              </a:lnSpc>
              <a:spcBef>
                <a:spcPts val="100"/>
              </a:spcBef>
              <a:tabLst>
                <a:tab pos="812165" algn="l"/>
              </a:tabLst>
            </a:pPr>
            <a:r>
              <a:rPr lang="en-US" altLang="ja-JP" spc="254" dirty="0">
                <a:latin typeface="+mn-ea"/>
                <a:cs typeface="MS UI Gothic"/>
              </a:rPr>
              <a:t>｢</a:t>
            </a:r>
            <a:r>
              <a:rPr lang="ja-JP" altLang="en-US" spc="70" dirty="0">
                <a:latin typeface="+mn-ea"/>
                <a:cs typeface="MS UI Gothic"/>
              </a:rPr>
              <a:t>ダブルボード：目指すと見えてくるもの</a:t>
            </a:r>
            <a:r>
              <a:rPr lang="en-US" altLang="ja-JP" spc="260" dirty="0">
                <a:latin typeface="+mn-ea"/>
                <a:cs typeface="MS UI Gothic"/>
              </a:rPr>
              <a:t>｣</a:t>
            </a:r>
            <a:r>
              <a:rPr lang="ja-JP" altLang="en-US" spc="260" dirty="0">
                <a:latin typeface="+mn-ea"/>
                <a:cs typeface="MS UI Gothic"/>
              </a:rPr>
              <a:t>　藤井　研介先生</a:t>
            </a:r>
            <a:endParaRPr dirty="0">
              <a:latin typeface="+mn-ea"/>
              <a:cs typeface="MS UI Gothic"/>
            </a:endParaRPr>
          </a:p>
          <a:p>
            <a:pPr algn="r">
              <a:lnSpc>
                <a:spcPts val="1430"/>
              </a:lnSpc>
            </a:pPr>
            <a:r>
              <a:rPr sz="1200" dirty="0">
                <a:latin typeface="+mn-ea"/>
                <a:cs typeface="MS UI Gothic"/>
              </a:rPr>
              <a:t>（</a:t>
            </a:r>
            <a:r>
              <a:rPr lang="ja-JP" altLang="en-US" sz="1200" spc="20" dirty="0">
                <a:latin typeface="+mn-ea"/>
                <a:cs typeface="MS UI Gothic"/>
              </a:rPr>
              <a:t>笠岡第一病院　外科　医長）</a:t>
            </a:r>
            <a:endParaRPr lang="ja-JP" altLang="en-US" sz="1200" dirty="0">
              <a:latin typeface="+mn-ea"/>
              <a:cs typeface="MS UI Gothic"/>
            </a:endParaRPr>
          </a:p>
          <a:p>
            <a:pPr>
              <a:lnSpc>
                <a:spcPts val="1430"/>
              </a:lnSpc>
            </a:pPr>
            <a:endParaRPr sz="1200" dirty="0">
              <a:latin typeface="MS UI Gothic"/>
              <a:cs typeface="MS UI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" y="9881614"/>
            <a:ext cx="7769351" cy="102564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222300" y="9970110"/>
            <a:ext cx="3214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00"/>
              </a:spcBef>
              <a:buChar char="●"/>
              <a:tabLst>
                <a:tab pos="308610" algn="l"/>
              </a:tabLst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岡山大学広域外科専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門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研修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400" spc="110" dirty="0">
                <a:solidFill>
                  <a:srgbClr val="FFFFFF"/>
                </a:solidFill>
                <a:latin typeface="MS UI Gothic"/>
                <a:cs typeface="MS UI Gothic"/>
              </a:rPr>
              <a:t>ログ</a:t>
            </a:r>
            <a:r>
              <a:rPr sz="1400" spc="180" dirty="0">
                <a:solidFill>
                  <a:srgbClr val="FFFFFF"/>
                </a:solidFill>
                <a:latin typeface="MS UI Gothic"/>
                <a:cs typeface="MS UI Gothic"/>
              </a:rPr>
              <a:t>ラ</a:t>
            </a:r>
            <a:r>
              <a:rPr sz="1400" spc="10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4344" y="10183469"/>
            <a:ext cx="916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統括責任者</a:t>
            </a:r>
            <a:endParaRPr sz="1400" dirty="0">
              <a:latin typeface="MS UI Gothic"/>
              <a:cs typeface="MS UI Gothic"/>
            </a:endParaRPr>
          </a:p>
          <a:p>
            <a:pPr marR="762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事務局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4142" y="10183469"/>
            <a:ext cx="3080258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1042669" indent="25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藤原</a:t>
            </a:r>
            <a:r>
              <a:rPr sz="1400" spc="38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400" dirty="0" err="1">
                <a:solidFill>
                  <a:srgbClr val="FFFFFF"/>
                </a:solidFill>
                <a:latin typeface="MS UI Gothic"/>
                <a:cs typeface="MS UI Gothic"/>
              </a:rPr>
              <a:t>俊義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endParaRPr lang="en-US" sz="1400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65405" marR="1042669" indent="2540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solidFill>
                  <a:srgbClr val="FFFFFF"/>
                </a:solidFill>
                <a:latin typeface="MS UI Gothic"/>
                <a:cs typeface="MS UI Gothic"/>
              </a:rPr>
              <a:t>黒田</a:t>
            </a:r>
            <a:r>
              <a:rPr sz="1400" spc="39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新</a:t>
            </a:r>
            <a:r>
              <a:rPr lang="ja-JP" altLang="en-US" sz="1400" dirty="0">
                <a:solidFill>
                  <a:srgbClr val="FFFFFF"/>
                </a:solidFill>
                <a:latin typeface="MS UI Gothic"/>
                <a:cs typeface="MS UI Gothic"/>
              </a:rPr>
              <a:t>士</a:t>
            </a:r>
            <a:r>
              <a:rPr lang="en-US" altLang="ja-JP" sz="1400" dirty="0">
                <a:solidFill>
                  <a:srgbClr val="FFFFFF"/>
                </a:solidFill>
                <a:latin typeface="MS UI Gothic"/>
                <a:cs typeface="MS UI Gothic"/>
              </a:rPr>
              <a:t>/</a:t>
            </a:r>
            <a:r>
              <a:rPr lang="ja-JP" altLang="en-US" sz="1400" dirty="0">
                <a:solidFill>
                  <a:srgbClr val="FFFFFF"/>
                </a:solidFill>
                <a:latin typeface="MS UI Gothic"/>
                <a:cs typeface="MS UI Gothic"/>
              </a:rPr>
              <a:t>安井　和也</a:t>
            </a:r>
            <a:endParaRPr sz="1400" dirty="0">
              <a:latin typeface="MS UI Gothic"/>
              <a:cs typeface="MS UI Gothic"/>
            </a:endParaRPr>
          </a:p>
          <a:p>
            <a:pPr marL="12700">
              <a:lnSpc>
                <a:spcPts val="1435"/>
              </a:lnSpc>
            </a:pPr>
            <a:r>
              <a:rPr sz="1200" spc="30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lang="en-US" sz="1200" spc="30" dirty="0">
                <a:solidFill>
                  <a:schemeClr val="bg1"/>
                </a:solidFill>
                <a:latin typeface="MS UI Gothic"/>
                <a:cs typeface="MS UI Gothic"/>
              </a:rPr>
              <a:t>pv2874lx@s.okayama-u.ac.jp</a:t>
            </a:r>
            <a:r>
              <a:rPr sz="1200" spc="30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endParaRPr sz="1200" dirty="0">
              <a:latin typeface="MS UI Gothic"/>
              <a:cs typeface="MS UI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39615" y="9970110"/>
            <a:ext cx="33928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00"/>
              </a:spcBef>
              <a:buChar char="●"/>
              <a:tabLst>
                <a:tab pos="308610" algn="l"/>
              </a:tabLst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岡山大学病院救急科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門研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修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400" spc="110" dirty="0">
                <a:solidFill>
                  <a:srgbClr val="FFFFFF"/>
                </a:solidFill>
                <a:latin typeface="MS UI Gothic"/>
                <a:cs typeface="MS UI Gothic"/>
              </a:rPr>
              <a:t>ログ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ラム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91659" y="10183469"/>
            <a:ext cx="9169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統括責任者</a:t>
            </a:r>
            <a:endParaRPr sz="1400" dirty="0">
              <a:latin typeface="MS UI Gothic"/>
              <a:cs typeface="MS UI Gothic"/>
            </a:endParaRPr>
          </a:p>
          <a:p>
            <a:pPr marR="7620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事務局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1761" y="10183469"/>
            <a:ext cx="2466544" cy="6360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838835" indent="25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中尾</a:t>
            </a:r>
            <a:r>
              <a:rPr sz="1400" spc="38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400" dirty="0" err="1">
                <a:solidFill>
                  <a:srgbClr val="FFFFFF"/>
                </a:solidFill>
                <a:latin typeface="MS UI Gothic"/>
                <a:cs typeface="MS UI Gothic"/>
              </a:rPr>
              <a:t>篤典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endParaRPr lang="en-US" sz="1400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65405" marR="838835" indent="2540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dirty="0">
                <a:solidFill>
                  <a:srgbClr val="FFFFFF"/>
                </a:solidFill>
                <a:latin typeface="MS UI Gothic"/>
                <a:cs typeface="MS UI Gothic"/>
              </a:rPr>
              <a:t>湯本　哲也</a:t>
            </a:r>
            <a:endParaRPr sz="1400" dirty="0">
              <a:latin typeface="MS UI Gothic"/>
              <a:cs typeface="MS UI Gothic"/>
            </a:endParaRPr>
          </a:p>
          <a:p>
            <a:pPr marL="12700">
              <a:lnSpc>
                <a:spcPts val="1435"/>
              </a:lnSpc>
            </a:pPr>
            <a:r>
              <a:rPr sz="1200" spc="50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lang="en-US" sz="1200" spc="50" dirty="0">
                <a:solidFill>
                  <a:schemeClr val="bg1"/>
                </a:solidFill>
                <a:latin typeface="MS UI Gothic"/>
                <a:cs typeface="MS UI Gothic"/>
              </a:rPr>
              <a:t>tyumoto@cc.okayama-u.ac.jp</a:t>
            </a:r>
            <a:r>
              <a:rPr sz="1200" spc="50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endParaRPr sz="1200" dirty="0">
              <a:latin typeface="MS UI Gothic"/>
              <a:cs typeface="MS UI Gothic"/>
            </a:endParaRP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93B48DE6-B094-4A92-9EE7-D86DDE085EEC}"/>
              </a:ext>
            </a:extLst>
          </p:cNvPr>
          <p:cNvSpPr txBox="1"/>
          <p:nvPr/>
        </p:nvSpPr>
        <p:spPr>
          <a:xfrm>
            <a:off x="674928" y="4322395"/>
            <a:ext cx="6768465" cy="210826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ja-JP" altLang="en-US" spc="254" dirty="0">
                <a:latin typeface="+mn-ea"/>
                <a:cs typeface="MS UI Gothic"/>
              </a:rPr>
              <a:t>「</a:t>
            </a:r>
            <a:r>
              <a:rPr lang="ja-JP" altLang="en-US" spc="85" dirty="0">
                <a:latin typeface="+mn-ea"/>
                <a:cs typeface="MS UI Gothic"/>
              </a:rPr>
              <a:t>プログラム概要</a:t>
            </a:r>
            <a:r>
              <a:rPr lang="ja-JP" altLang="en-US" spc="260" dirty="0">
                <a:latin typeface="+mn-ea"/>
                <a:cs typeface="MS UI Gothic"/>
              </a:rPr>
              <a:t>」</a:t>
            </a:r>
            <a:r>
              <a:rPr lang="ja-JP" altLang="en-US" dirty="0">
                <a:latin typeface="+mn-ea"/>
                <a:cs typeface="MS UI Gothic"/>
              </a:rPr>
              <a:t>　</a:t>
            </a:r>
            <a:r>
              <a:rPr lang="ja-JP" altLang="en-US" spc="-5" dirty="0">
                <a:latin typeface="+mn-ea"/>
                <a:cs typeface="MS UI Gothic"/>
              </a:rPr>
              <a:t>湯本　哲也</a:t>
            </a:r>
            <a:r>
              <a:rPr lang="en-US" altLang="ja-JP" spc="-5" dirty="0">
                <a:latin typeface="+mn-ea"/>
                <a:cs typeface="MS UI Gothic"/>
              </a:rPr>
              <a:t>/</a:t>
            </a:r>
            <a:r>
              <a:rPr lang="ja-JP" altLang="en-US" spc="-5" dirty="0">
                <a:latin typeface="+mn-ea"/>
                <a:cs typeface="MS UI Gothic"/>
              </a:rPr>
              <a:t>黒田　新士　</a:t>
            </a:r>
            <a:endParaRPr lang="en-US" altLang="ja-JP" spc="-5" dirty="0">
              <a:latin typeface="+mn-ea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en-US" sz="1200" dirty="0">
                <a:latin typeface="+mn-ea"/>
                <a:cs typeface="MS UI Gothic"/>
              </a:rPr>
              <a:t>   </a:t>
            </a:r>
            <a:r>
              <a:rPr sz="1200" dirty="0" err="1">
                <a:latin typeface="+mn-ea"/>
                <a:cs typeface="MS UI Gothic"/>
              </a:rPr>
              <a:t>岡山大学</a:t>
            </a:r>
            <a:r>
              <a:rPr lang="ja-JP" altLang="en-US" sz="1200" dirty="0">
                <a:latin typeface="+mn-ea"/>
                <a:cs typeface="MS UI Gothic"/>
              </a:rPr>
              <a:t>学術研究院医歯薬学域　救</a:t>
            </a:r>
            <a:r>
              <a:rPr lang="ja-JP" altLang="en-US" sz="1200" spc="-5" dirty="0">
                <a:latin typeface="+mn-ea"/>
                <a:cs typeface="MS UI Gothic"/>
              </a:rPr>
              <a:t>命</a:t>
            </a:r>
            <a:r>
              <a:rPr lang="ja-JP" altLang="en-US" sz="1200" dirty="0">
                <a:latin typeface="+mn-ea"/>
                <a:cs typeface="MS UI Gothic"/>
              </a:rPr>
              <a:t>救</a:t>
            </a:r>
            <a:r>
              <a:rPr lang="ja-JP" altLang="en-US" sz="1200" spc="-5" dirty="0">
                <a:latin typeface="+mn-ea"/>
                <a:cs typeface="MS UI Gothic"/>
              </a:rPr>
              <a:t>急</a:t>
            </a:r>
            <a:r>
              <a:rPr lang="ja-JP" altLang="en-US" sz="1200" dirty="0">
                <a:latin typeface="+mn-ea"/>
                <a:cs typeface="MS UI Gothic"/>
              </a:rPr>
              <a:t>・災</a:t>
            </a:r>
            <a:r>
              <a:rPr lang="ja-JP" altLang="en-US" sz="1200" spc="-10" dirty="0">
                <a:latin typeface="+mn-ea"/>
                <a:cs typeface="MS UI Gothic"/>
              </a:rPr>
              <a:t>害</a:t>
            </a:r>
            <a:r>
              <a:rPr lang="ja-JP" altLang="en-US" sz="1200" dirty="0">
                <a:latin typeface="+mn-ea"/>
                <a:cs typeface="MS UI Gothic"/>
              </a:rPr>
              <a:t>医</a:t>
            </a:r>
            <a:r>
              <a:rPr lang="ja-JP" altLang="en-US" sz="1200" spc="-5" dirty="0">
                <a:latin typeface="+mn-ea"/>
                <a:cs typeface="MS UI Gothic"/>
              </a:rPr>
              <a:t>学</a:t>
            </a:r>
            <a:r>
              <a:rPr lang="ja-JP" altLang="en-US" sz="1200" dirty="0">
                <a:latin typeface="+mn-ea"/>
                <a:cs typeface="MS UI Gothic"/>
              </a:rPr>
              <a:t>講座</a:t>
            </a:r>
            <a:r>
              <a:rPr lang="ja-JP" altLang="en-US" sz="1200" spc="409" dirty="0">
                <a:latin typeface="+mn-ea"/>
                <a:cs typeface="MS UI Gothic"/>
              </a:rPr>
              <a:t> </a:t>
            </a:r>
            <a:r>
              <a:rPr lang="ja-JP" altLang="en-US" sz="1200" spc="-5" dirty="0">
                <a:latin typeface="+mn-ea"/>
                <a:cs typeface="MS UI Gothic"/>
              </a:rPr>
              <a:t>講師</a:t>
            </a:r>
            <a:endParaRPr lang="en-US" altLang="ja-JP" sz="1200" spc="-5" dirty="0">
              <a:latin typeface="+mn-ea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ja-JP" altLang="en-US" sz="1200" spc="-5" dirty="0">
                <a:latin typeface="+mn-ea"/>
                <a:cs typeface="MS UI Gothic"/>
              </a:rPr>
              <a:t>　　　　　　　　　　　　　　　　　　　　　　　　　　　　　　消化器外科</a:t>
            </a:r>
            <a:r>
              <a:rPr lang="ja-JP" altLang="en-US" sz="1200" dirty="0">
                <a:latin typeface="+mn-ea"/>
                <a:cs typeface="MS UI Gothic"/>
              </a:rPr>
              <a:t>学</a:t>
            </a:r>
            <a:r>
              <a:rPr lang="ja-JP" altLang="en-US" sz="1200" spc="409" dirty="0">
                <a:latin typeface="+mn-ea"/>
                <a:cs typeface="MS UI Gothic"/>
              </a:rPr>
              <a:t> </a:t>
            </a:r>
            <a:r>
              <a:rPr lang="ja-JP" altLang="en-US" sz="1200" spc="-5" dirty="0">
                <a:latin typeface="+mn-ea"/>
                <a:cs typeface="MS UI Gothic"/>
              </a:rPr>
              <a:t>講師</a:t>
            </a:r>
            <a:endParaRPr lang="en-US" altLang="ja-JP" sz="1200" spc="-5" dirty="0">
              <a:latin typeface="+mn-ea"/>
              <a:cs typeface="MS UI Gothic"/>
            </a:endParaRPr>
          </a:p>
          <a:p>
            <a:pPr>
              <a:spcBef>
                <a:spcPts val="720"/>
              </a:spcBef>
            </a:pPr>
            <a:r>
              <a:rPr lang="ja-JP" altLang="en-US" spc="254" dirty="0">
                <a:latin typeface="+mn-ea"/>
                <a:cs typeface="MS UI Gothic"/>
              </a:rPr>
              <a:t>「</a:t>
            </a:r>
            <a:r>
              <a:rPr lang="ja-JP" altLang="en-US" spc="85" dirty="0">
                <a:latin typeface="+mn-ea"/>
                <a:cs typeface="MS UI Gothic"/>
              </a:rPr>
              <a:t>ダブルボードって？　～二刀流のすすめ</a:t>
            </a:r>
            <a:r>
              <a:rPr lang="ja-JP" altLang="en-US" spc="260" dirty="0">
                <a:latin typeface="+mn-ea"/>
                <a:cs typeface="MS UI Gothic"/>
              </a:rPr>
              <a:t>」</a:t>
            </a:r>
            <a:r>
              <a:rPr lang="ja-JP" altLang="en-US" dirty="0">
                <a:latin typeface="+mn-ea"/>
                <a:cs typeface="MS UI Gothic"/>
              </a:rPr>
              <a:t>　安井　和也</a:t>
            </a:r>
            <a:endParaRPr lang="en-US" altLang="ja-JP" spc="-5" dirty="0">
              <a:latin typeface="+mn-ea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ja-JP" altLang="en-US" sz="1200" dirty="0">
                <a:latin typeface="+mn-ea"/>
                <a:cs typeface="MS UI Gothic"/>
              </a:rPr>
              <a:t>　　　 岡山大学学術研究院医歯薬学域　消化器外科学（肝胆膵外科）</a:t>
            </a:r>
            <a:endParaRPr lang="ja-JP" altLang="en-US" sz="1200" spc="-5" dirty="0">
              <a:latin typeface="+mn-ea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lang="ja-JP" altLang="en-US" sz="1200" spc="-5" dirty="0">
                <a:latin typeface="+mn-ea"/>
                <a:cs typeface="MS UI Gothic"/>
              </a:rPr>
              <a:t>　　　　　　　　　　　　　　　　　岡山大学病院卒後臨床研修センター助教</a:t>
            </a:r>
            <a:endParaRPr lang="en-US" sz="1200" spc="-5" dirty="0">
              <a:latin typeface="+mn-ea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sz="1200" dirty="0">
              <a:latin typeface="+mn-ea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600" y="6246288"/>
            <a:ext cx="6513338" cy="300723"/>
          </a:xfrm>
          <a:prstGeom prst="rect">
            <a:avLst/>
          </a:prstGeom>
          <a:solidFill>
            <a:srgbClr val="036DB8"/>
          </a:solidFill>
        </p:spPr>
        <p:txBody>
          <a:bodyPr vert="horz" wrap="square" lIns="0" tIns="23495" rIns="0" bIns="0" rtlCol="0" anchor="ctr">
            <a:spAutoFit/>
          </a:bodyPr>
          <a:lstStyle/>
          <a:p>
            <a:pPr marL="99060" algn="ctr">
              <a:lnSpc>
                <a:spcPct val="100000"/>
              </a:lnSpc>
              <a:spcBef>
                <a:spcPts val="185"/>
              </a:spcBef>
              <a:tabLst>
                <a:tab pos="1205865" algn="l"/>
                <a:tab pos="3834765" algn="l"/>
              </a:tabLst>
            </a:pPr>
            <a:r>
              <a:rPr lang="ja-JP" altLang="en-US" sz="1800" dirty="0">
                <a:solidFill>
                  <a:srgbClr val="FFFFFF"/>
                </a:solidFill>
                <a:latin typeface="+mn-ea"/>
                <a:cs typeface="MS UI Gothic"/>
              </a:rPr>
              <a:t>修練中の先生から</a:t>
            </a:r>
            <a:endParaRPr sz="1800" dirty="0">
              <a:latin typeface="+mn-ea"/>
              <a:cs typeface="MS UI Gothic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F66860C-3C13-4CB9-B1B4-70FA7E3A4407}"/>
              </a:ext>
            </a:extLst>
          </p:cNvPr>
          <p:cNvSpPr txBox="1"/>
          <p:nvPr/>
        </p:nvSpPr>
        <p:spPr>
          <a:xfrm>
            <a:off x="2253772" y="9025871"/>
            <a:ext cx="42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参加登録はこちらからお願いします→→</a:t>
            </a:r>
            <a:endParaRPr lang="en-US" altLang="ja-JP" sz="1400" dirty="0"/>
          </a:p>
          <a:p>
            <a:pPr algn="ctr"/>
            <a:r>
              <a:rPr lang="en-US" altLang="ja-JP" sz="1400" dirty="0"/>
              <a:t>https://forms.gle/zSQeMQW3ABmCFuJfA</a:t>
            </a:r>
            <a:endParaRPr kumimoji="1" lang="ja-JP" altLang="en-US" sz="1400" dirty="0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40397199-892C-9FB4-B9E6-A15624F8B70A}"/>
              </a:ext>
            </a:extLst>
          </p:cNvPr>
          <p:cNvSpPr txBox="1"/>
          <p:nvPr/>
        </p:nvSpPr>
        <p:spPr>
          <a:xfrm>
            <a:off x="606601" y="7837608"/>
            <a:ext cx="6513338" cy="309604"/>
          </a:xfrm>
          <a:prstGeom prst="rect">
            <a:avLst/>
          </a:prstGeom>
          <a:solidFill>
            <a:srgbClr val="036DB8"/>
          </a:solidFill>
        </p:spPr>
        <p:txBody>
          <a:bodyPr vert="horz" wrap="square" lIns="0" tIns="23495" rIns="0" bIns="0" rtlCol="0" anchor="ctr">
            <a:spAutoFit/>
          </a:bodyPr>
          <a:lstStyle/>
          <a:p>
            <a:pPr marL="99060" algn="ctr">
              <a:lnSpc>
                <a:spcPct val="100000"/>
              </a:lnSpc>
              <a:spcBef>
                <a:spcPts val="185"/>
              </a:spcBef>
              <a:tabLst>
                <a:tab pos="1205865" algn="l"/>
                <a:tab pos="3834765" algn="l"/>
              </a:tabLst>
            </a:pPr>
            <a:r>
              <a:rPr lang="ja-JP" altLang="en-US" sz="1800" dirty="0">
                <a:solidFill>
                  <a:srgbClr val="FFFFFF"/>
                </a:solidFill>
                <a:latin typeface="+mn-ea"/>
                <a:cs typeface="MS UI Gothic"/>
              </a:rPr>
              <a:t>地域最前線で活躍されている先生から</a:t>
            </a:r>
            <a:endParaRPr sz="1800" dirty="0">
              <a:latin typeface="+mn-ea"/>
              <a:cs typeface="MS UI Gothic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BA3CFCA-E16B-C538-5B6D-77C832633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02" y="8813484"/>
            <a:ext cx="862166" cy="8621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ユーザー定義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211</Words>
  <Application>Microsoft Office PowerPoint</Application>
  <PresentationFormat>ユーザー設定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MS UI Gothic</vt:lpstr>
      <vt:lpstr>游ゴシック</vt:lpstr>
      <vt:lpstr>Calibri</vt:lpstr>
      <vt:lpstr>Office Theme</vt:lpstr>
      <vt:lpstr>外科救急連携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外科救急連携</dc:title>
  <dc:creator>mamiiida</dc:creator>
  <cp:lastModifiedBy>和也</cp:lastModifiedBy>
  <cp:revision>42</cp:revision>
  <cp:lastPrinted>2021-06-22T13:17:17Z</cp:lastPrinted>
  <dcterms:created xsi:type="dcterms:W3CDTF">2021-06-18T12:40:35Z</dcterms:created>
  <dcterms:modified xsi:type="dcterms:W3CDTF">2023-07-10T20:51:14Z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2021-06-18T00:00:00Z</vt:filetime>
  </property>
</Properties>
</file>