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  <p:sldMasterId id="2147483648" r:id="rId2"/>
  </p:sldMasterIdLst>
  <p:notesMasterIdLst>
    <p:notesMasterId r:id="rId4"/>
  </p:notesMasterIdLst>
  <p:sldIdLst>
    <p:sldId id="262" r:id="rId3"/>
  </p:sldIdLst>
  <p:sldSz cx="9144000" cy="6858000" type="screen4x3"/>
  <p:notesSz cx="6807200" cy="9939338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86B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 snapToGrid="0"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224EFE6-1701-4806-9CCA-B69C0FBF51EA}" type="datetimeFigureOut">
              <a:rPr lang="ja-JP" altLang="en-US"/>
              <a:pPr>
                <a:defRPr/>
              </a:pPr>
              <a:t>2022/11/11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2A3BA-5CFD-404F-8D4C-A9ABBC0899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92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41798A0B-1CDC-4F5F-A543-9A21CE1A945C}" type="slidenum">
              <a:rPr lang="ja-JP" altLang="en-US"/>
              <a:pPr/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8451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30399"/>
            <a:ext cx="7772400" cy="1579563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1411" y="4516879"/>
            <a:ext cx="4061178" cy="83255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プレースホルダ 4"/>
          <p:cNvSpPr>
            <a:spLocks noGrp="1"/>
          </p:cNvSpPr>
          <p:nvPr>
            <p:ph type="title"/>
          </p:nvPr>
        </p:nvSpPr>
        <p:spPr>
          <a:xfrm>
            <a:off x="409575" y="152400"/>
            <a:ext cx="5591176" cy="47625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0"/>
          </p:nvPr>
        </p:nvSpPr>
        <p:spPr>
          <a:xfrm>
            <a:off x="581025" y="1314450"/>
            <a:ext cx="7943850" cy="5153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2"/>
          <p:cNvSpPr>
            <a:spLocks noGrp="1"/>
          </p:cNvSpPr>
          <p:nvPr>
            <p:ph type="sldNum" sz="quarter" idx="11"/>
          </p:nvPr>
        </p:nvSpPr>
        <p:spPr>
          <a:xfrm>
            <a:off x="3524250" y="6467475"/>
            <a:ext cx="2057400" cy="3651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A2DBCA-A498-4F41-A858-B43D546589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11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010" y="273764"/>
            <a:ext cx="690282" cy="102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4"/>
          </p:nvPr>
        </p:nvSpPr>
        <p:spPr>
          <a:xfrm>
            <a:off x="3543300" y="62309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88E836-66AF-41E9-AA72-E8C8B3630AC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042" y="5829157"/>
            <a:ext cx="657295" cy="9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kumimoji="1" sz="2800" b="1" kern="1200">
          <a:solidFill>
            <a:schemeClr val="tx1"/>
          </a:solidFill>
          <a:latin typeface="+mj-lt"/>
          <a:ea typeface="+mj-ea"/>
          <a:cs typeface="ＭＳ Ｐゴシック" pitchFamily="-10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-105" charset="0"/>
          <a:ea typeface="ＭＳ Ｐゴシック" pitchFamily="-105" charset="-128"/>
          <a:cs typeface="ＭＳ Ｐゴシック" pitchFamily="-10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pitchFamily="-10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forms.gle/pp9qTxENVSksgVnw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 bwMode="auto">
          <a:xfrm>
            <a:off x="230346" y="166279"/>
            <a:ext cx="6761018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2022</a:t>
            </a:r>
            <a:r>
              <a:rPr lang="ja-JP" altLang="en-US" dirty="0"/>
              <a:t>年度臓器提供施設連携体制構築事業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0" y="773702"/>
            <a:ext cx="9144000" cy="45719"/>
          </a:xfrm>
          <a:prstGeom prst="rect">
            <a:avLst/>
          </a:prstGeom>
          <a:solidFill>
            <a:srgbClr val="0C86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sz="quarter" idx="10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29345" y="35106"/>
            <a:ext cx="2014655" cy="738596"/>
          </a:xfr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21C18F-0BEA-4868-9B97-B64BB85D60E8}"/>
              </a:ext>
            </a:extLst>
          </p:cNvPr>
          <p:cNvSpPr txBox="1"/>
          <p:nvPr/>
        </p:nvSpPr>
        <p:spPr>
          <a:xfrm>
            <a:off x="230346" y="1299386"/>
            <a:ext cx="884766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j-ea"/>
                <a:ea typeface="+mj-ea"/>
              </a:rPr>
              <a:t>〇急性期患者家族支援勉強会</a:t>
            </a:r>
            <a:endParaRPr lang="en-US" altLang="ja-JP" sz="2400" b="1" dirty="0">
              <a:latin typeface="+mj-ea"/>
              <a:ea typeface="+mj-ea"/>
            </a:endParaRPr>
          </a:p>
          <a:p>
            <a:endParaRPr lang="en-US" altLang="ja-JP" b="1" dirty="0">
              <a:latin typeface="+mj-ea"/>
              <a:ea typeface="+mj-ea"/>
            </a:endParaRPr>
          </a:p>
          <a:p>
            <a:r>
              <a:rPr lang="ja-JP" altLang="en-US" b="1" dirty="0">
                <a:latin typeface="+mj-ea"/>
                <a:ea typeface="+mj-ea"/>
              </a:rPr>
              <a:t>　 </a:t>
            </a:r>
            <a:r>
              <a:rPr lang="ja-JP" altLang="en-US" sz="2000" dirty="0">
                <a:latin typeface="+mj-ea"/>
                <a:ea typeface="+mj-ea"/>
              </a:rPr>
              <a:t>日　　　時：</a:t>
            </a:r>
            <a:r>
              <a:rPr lang="en-US" altLang="ja-JP" sz="2000" dirty="0">
                <a:latin typeface="+mj-ea"/>
                <a:ea typeface="+mj-ea"/>
              </a:rPr>
              <a:t>2022</a:t>
            </a:r>
            <a:r>
              <a:rPr lang="ja-JP" altLang="en-US" sz="2000" dirty="0">
                <a:latin typeface="+mj-ea"/>
                <a:ea typeface="+mj-ea"/>
              </a:rPr>
              <a:t>年</a:t>
            </a:r>
            <a:r>
              <a:rPr lang="en-US" altLang="ja-JP" sz="2000" dirty="0">
                <a:latin typeface="+mj-ea"/>
                <a:ea typeface="+mj-ea"/>
              </a:rPr>
              <a:t>12</a:t>
            </a:r>
            <a:r>
              <a:rPr lang="ja-JP" altLang="en-US" sz="2000" dirty="0">
                <a:latin typeface="+mj-ea"/>
                <a:ea typeface="+mj-ea"/>
              </a:rPr>
              <a:t>月</a:t>
            </a:r>
            <a:r>
              <a:rPr lang="en-US" altLang="ja-JP" sz="2000" dirty="0">
                <a:latin typeface="+mj-ea"/>
                <a:ea typeface="+mj-ea"/>
              </a:rPr>
              <a:t>8</a:t>
            </a:r>
            <a:r>
              <a:rPr lang="ja-JP" altLang="en-US" sz="2000" dirty="0">
                <a:latin typeface="+mj-ea"/>
                <a:ea typeface="+mj-ea"/>
              </a:rPr>
              <a:t>日（木）　</a:t>
            </a:r>
            <a:r>
              <a:rPr lang="en-US" altLang="ja-JP" sz="2000" dirty="0">
                <a:latin typeface="+mj-ea"/>
                <a:ea typeface="+mj-ea"/>
              </a:rPr>
              <a:t>18</a:t>
            </a:r>
            <a:r>
              <a:rPr lang="ja-JP" altLang="en-US" sz="2000" dirty="0">
                <a:latin typeface="+mj-ea"/>
                <a:ea typeface="+mj-ea"/>
              </a:rPr>
              <a:t>：</a:t>
            </a:r>
            <a:r>
              <a:rPr lang="en-US" altLang="ja-JP" sz="2000" dirty="0">
                <a:latin typeface="+mj-ea"/>
                <a:ea typeface="+mj-ea"/>
              </a:rPr>
              <a:t>00</a:t>
            </a:r>
            <a:r>
              <a:rPr lang="ja-JP" altLang="en-US" sz="2000" dirty="0">
                <a:latin typeface="+mj-ea"/>
                <a:ea typeface="+mj-ea"/>
              </a:rPr>
              <a:t>～　</a:t>
            </a:r>
            <a:r>
              <a:rPr lang="en-US" altLang="ja-JP" sz="2000" dirty="0">
                <a:latin typeface="+mj-ea"/>
                <a:ea typeface="+mj-ea"/>
              </a:rPr>
              <a:t>WEB</a:t>
            </a:r>
          </a:p>
          <a:p>
            <a:r>
              <a:rPr lang="ja-JP" altLang="en-US" sz="2000" dirty="0">
                <a:latin typeface="+mj-ea"/>
                <a:ea typeface="+mj-ea"/>
              </a:rPr>
              <a:t>　 内　　　容：緊急</a:t>
            </a:r>
            <a:r>
              <a:rPr lang="en-US" altLang="ja-JP" sz="2000" dirty="0">
                <a:latin typeface="+mj-ea"/>
                <a:ea typeface="+mj-ea"/>
              </a:rPr>
              <a:t>ACP</a:t>
            </a:r>
            <a:r>
              <a:rPr lang="ja-JP" altLang="en-US" sz="2000" dirty="0">
                <a:latin typeface="+mj-ea"/>
                <a:ea typeface="+mj-ea"/>
              </a:rPr>
              <a:t>～救急・集中治療の現場での意思決定支援～</a:t>
            </a:r>
            <a:endParaRPr lang="en-US" altLang="ja-JP" sz="2000" dirty="0">
              <a:latin typeface="+mj-ea"/>
              <a:ea typeface="+mj-ea"/>
            </a:endParaRPr>
          </a:p>
          <a:p>
            <a:r>
              <a:rPr lang="ja-JP" altLang="en-US" sz="2000" dirty="0">
                <a:latin typeface="+mj-ea"/>
                <a:ea typeface="+mj-ea"/>
              </a:rPr>
              <a:t>　 講　　　師：</a:t>
            </a:r>
            <a:r>
              <a:rPr lang="ja-JP" altLang="ja-JP" sz="2000" dirty="0">
                <a:latin typeface="+mj-ea"/>
                <a:ea typeface="+mj-ea"/>
              </a:rPr>
              <a:t>帝京大学医学部救急医学講座</a:t>
            </a:r>
            <a:r>
              <a:rPr lang="ja-JP" altLang="en-US" sz="2000" dirty="0">
                <a:latin typeface="+mj-ea"/>
                <a:ea typeface="+mj-ea"/>
              </a:rPr>
              <a:t>　伊藤香先生</a:t>
            </a:r>
            <a:endParaRPr lang="en-US" altLang="ja-JP" sz="2000" dirty="0">
              <a:latin typeface="+mj-ea"/>
              <a:ea typeface="+mj-ea"/>
            </a:endParaRPr>
          </a:p>
          <a:p>
            <a:endParaRPr lang="en-US" altLang="ja-JP" sz="2000" dirty="0">
              <a:latin typeface="+mj-ea"/>
              <a:ea typeface="+mj-ea"/>
            </a:endParaRPr>
          </a:p>
          <a:p>
            <a:r>
              <a:rPr lang="ja-JP" altLang="en-US" sz="2000" dirty="0">
                <a:latin typeface="+mj-ea"/>
                <a:ea typeface="+mj-ea"/>
              </a:rPr>
              <a:t>　 参加方法：下記</a:t>
            </a:r>
            <a:r>
              <a:rPr lang="en-US" altLang="ja-JP" sz="2000" dirty="0">
                <a:latin typeface="+mj-ea"/>
                <a:ea typeface="+mj-ea"/>
              </a:rPr>
              <a:t>URL</a:t>
            </a:r>
            <a:r>
              <a:rPr lang="ja-JP" altLang="en-US" sz="2000" dirty="0">
                <a:latin typeface="+mj-ea"/>
                <a:ea typeface="+mj-ea"/>
              </a:rPr>
              <a:t>より</a:t>
            </a:r>
            <a:r>
              <a:rPr lang="ja-JP" altLang="en-US" sz="2000" u="sng" dirty="0">
                <a:latin typeface="+mj-ea"/>
                <a:ea typeface="+mj-ea"/>
              </a:rPr>
              <a:t>事前登録</a:t>
            </a:r>
            <a:r>
              <a:rPr lang="ja-JP" altLang="en-US" sz="2000" dirty="0">
                <a:latin typeface="+mj-ea"/>
                <a:ea typeface="+mj-ea"/>
              </a:rPr>
              <a:t>お願いします</a:t>
            </a:r>
            <a:endParaRPr lang="en-US" altLang="ja-JP" sz="2000" dirty="0">
              <a:latin typeface="+mj-ea"/>
              <a:ea typeface="+mj-ea"/>
            </a:endParaRPr>
          </a:p>
          <a:p>
            <a:r>
              <a:rPr lang="ja-JP" altLang="en-US" sz="2000" dirty="0">
                <a:latin typeface="+mj-ea"/>
                <a:ea typeface="+mj-ea"/>
              </a:rPr>
              <a:t>　　　　　　　　 </a:t>
            </a:r>
            <a:r>
              <a:rPr lang="en-US" altLang="ja-JP" sz="2000" dirty="0">
                <a:latin typeface="+mj-ea"/>
                <a:ea typeface="+mj-ea"/>
                <a:hlinkClick r:id="rId4"/>
              </a:rPr>
              <a:t>https://forms.gle/pp9qTxENVSksgVnw9</a:t>
            </a:r>
            <a:endParaRPr lang="en-US" altLang="ja-JP" sz="2000" dirty="0">
              <a:latin typeface="+mj-ea"/>
              <a:ea typeface="+mj-ea"/>
            </a:endParaRPr>
          </a:p>
          <a:p>
            <a:endParaRPr lang="en-US" altLang="ja-JP" sz="2000" dirty="0">
              <a:latin typeface="+mj-ea"/>
              <a:ea typeface="+mj-ea"/>
            </a:endParaRPr>
          </a:p>
          <a:p>
            <a:endParaRPr lang="en-US" altLang="ja-JP" sz="2000" dirty="0"/>
          </a:p>
          <a:p>
            <a:endParaRPr lang="ja-JP" altLang="en-US" dirty="0"/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E39E3B3-1EBE-4ED1-B544-57BD0AA57C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4176" y="3519797"/>
            <a:ext cx="1278446" cy="127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5760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109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1_Office テーマ</vt:lpstr>
      <vt:lpstr>Office テーマ</vt:lpstr>
      <vt:lpstr>2022年度臓器提供施設連携体制構築事業</vt:lpstr>
    </vt:vector>
  </TitlesOfParts>
  <Company>アイディーエイ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株式会社 アイディーエイ</dc:creator>
  <cp:lastModifiedBy>升田</cp:lastModifiedBy>
  <cp:revision>61</cp:revision>
  <cp:lastPrinted>2018-04-10T08:44:47Z</cp:lastPrinted>
  <dcterms:created xsi:type="dcterms:W3CDTF">2010-05-24T05:28:08Z</dcterms:created>
  <dcterms:modified xsi:type="dcterms:W3CDTF">2022-11-11T08:07:28Z</dcterms:modified>
</cp:coreProperties>
</file>