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  <p:sldMasterId id="2147483648" r:id="rId2"/>
  </p:sldMasterIdLst>
  <p:notesMasterIdLst>
    <p:notesMasterId r:id="rId4"/>
  </p:notesMasterIdLst>
  <p:sldIdLst>
    <p:sldId id="262" r:id="rId3"/>
  </p:sldIdLst>
  <p:sldSz cx="9144000" cy="6858000" type="screen4x3"/>
  <p:notesSz cx="6807200" cy="9939338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86B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 snapToGrid="0">
      <p:cViewPr varScale="1">
        <p:scale>
          <a:sx n="81" d="100"/>
          <a:sy n="81" d="100"/>
        </p:scale>
        <p:origin x="1498" y="-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224EFE6-1701-4806-9CCA-B69C0FBF51EA}" type="datetimeFigureOut">
              <a:rPr lang="ja-JP" altLang="en-US"/>
              <a:pPr>
                <a:defRPr/>
              </a:pPr>
              <a:t>2023/1/18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8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22A3BA-5CFD-404F-8D4C-A9ABBC0899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92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7172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1798A0B-1CDC-4F5F-A543-9A21CE1A945C}" type="slidenum">
              <a:rPr lang="ja-JP" altLang="en-US"/>
              <a:pPr/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8451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30399"/>
            <a:ext cx="7772400" cy="1579563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1411" y="4516879"/>
            <a:ext cx="4061178" cy="83255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2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プレースホルダ 4"/>
          <p:cNvSpPr>
            <a:spLocks noGrp="1"/>
          </p:cNvSpPr>
          <p:nvPr>
            <p:ph type="title"/>
          </p:nvPr>
        </p:nvSpPr>
        <p:spPr>
          <a:xfrm>
            <a:off x="409575" y="152400"/>
            <a:ext cx="5591176" cy="47625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0"/>
          </p:nvPr>
        </p:nvSpPr>
        <p:spPr>
          <a:xfrm>
            <a:off x="581025" y="1314450"/>
            <a:ext cx="7943850" cy="5153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2"/>
          <p:cNvSpPr>
            <a:spLocks noGrp="1"/>
          </p:cNvSpPr>
          <p:nvPr>
            <p:ph type="sldNum" sz="quarter" idx="11"/>
          </p:nvPr>
        </p:nvSpPr>
        <p:spPr>
          <a:xfrm>
            <a:off x="3524250" y="6467475"/>
            <a:ext cx="2057400" cy="3651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A2DBCA-A498-4F41-A858-B43D5465895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11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010" y="273764"/>
            <a:ext cx="690282" cy="102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>
          <a:xfrm>
            <a:off x="3543300" y="62309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88E836-66AF-41E9-AA72-E8C8B3630AC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pic>
        <p:nvPicPr>
          <p:cNvPr id="5" name="図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042" y="5829157"/>
            <a:ext cx="657295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kumimoji="1" sz="2800" b="1" kern="1200">
          <a:solidFill>
            <a:schemeClr val="tx1"/>
          </a:solidFill>
          <a:latin typeface="+mj-lt"/>
          <a:ea typeface="+mj-ea"/>
          <a:cs typeface="ＭＳ Ｐゴシック" pitchFamily="-10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pitchFamily="-10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forms.gle/1dWQGC1fYwq34LMP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 bwMode="auto">
          <a:xfrm>
            <a:off x="230346" y="166279"/>
            <a:ext cx="6761018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/>
              <a:t>2022</a:t>
            </a:r>
            <a:r>
              <a:rPr lang="ja-JP" altLang="en-US" dirty="0"/>
              <a:t>年度臓器提供施設連携体制構築事業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0" y="773702"/>
            <a:ext cx="9144000" cy="45719"/>
          </a:xfrm>
          <a:prstGeom prst="rect">
            <a:avLst/>
          </a:prstGeom>
          <a:solidFill>
            <a:srgbClr val="0C86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9345" y="35106"/>
            <a:ext cx="2014655" cy="738596"/>
          </a:xfr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E4A4EB79-C06D-4C05-834D-13B7159FD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346" y="950594"/>
            <a:ext cx="9144000" cy="6047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1" u="sng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◇</a:t>
            </a:r>
            <a:r>
              <a:rPr kumimoji="0" lang="ja-JP" altLang="ja-JP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終末期ケア支援勉強会</a:t>
            </a:r>
            <a:r>
              <a:rPr kumimoji="0" lang="ja-JP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◇</a:t>
            </a:r>
            <a:endParaRPr kumimoji="0" lang="en-US" altLang="ja-JP" sz="24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dirty="0"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日　時：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2023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年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2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月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3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日（金）</a:t>
            </a:r>
            <a:endParaRPr kumimoji="0" lang="en-US" altLang="ja-JP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lvl="0" algn="just" defTabSz="914400"/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時　間：</a:t>
            </a:r>
            <a:r>
              <a:rPr kumimoji="0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18</a:t>
            </a:r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時</a:t>
            </a:r>
            <a:r>
              <a:rPr kumimoji="0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00</a:t>
            </a:r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分～</a:t>
            </a:r>
            <a:r>
              <a:rPr kumimoji="0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19</a:t>
            </a:r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時</a:t>
            </a:r>
            <a:r>
              <a:rPr kumimoji="0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45</a:t>
            </a:r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分　</a:t>
            </a:r>
            <a:endParaRPr kumimoji="0" lang="en-US" altLang="ja-JP" dirty="0"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lvl="0" algn="just" defTabSz="914400"/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　　　（症例提示　</a:t>
            </a:r>
            <a:r>
              <a:rPr kumimoji="0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30</a:t>
            </a:r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分＋</a:t>
            </a:r>
            <a:r>
              <a:rPr kumimoji="0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30</a:t>
            </a:r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分＋</a:t>
            </a:r>
            <a:r>
              <a:rPr kumimoji="0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10</a:t>
            </a:r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分、</a:t>
            </a:r>
            <a:r>
              <a:rPr kumimoji="0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30</a:t>
            </a:r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分ディスカッション）</a:t>
            </a:r>
            <a:endParaRPr kumimoji="0" lang="en-US" altLang="ja-JP" dirty="0"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 defTabSz="914400"/>
            <a:r>
              <a:rPr kumimoji="0"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場</a:t>
            </a:r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kumimoji="0"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所：</a:t>
            </a:r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岡山大学病院</a:t>
            </a:r>
            <a:endParaRPr kumimoji="0" lang="en-US" altLang="ja-JP" dirty="0"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 defTabSz="914400"/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　　　　</a:t>
            </a:r>
            <a:r>
              <a:rPr kumimoji="0" lang="ja-JP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総合診療棟東</a:t>
            </a:r>
            <a:r>
              <a:rPr kumimoji="0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5</a:t>
            </a:r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階第</a:t>
            </a:r>
            <a:r>
              <a:rPr kumimoji="0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4</a:t>
            </a:r>
            <a:r>
              <a:rPr kumimoji="0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カンファレンスルーム（ハイブリッド開催）</a:t>
            </a:r>
            <a:endParaRPr kumimoji="0" lang="ja-JP" altLang="ja-JP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講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kumimoji="0" lang="ja-JP" alt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師：あいち小児保健医療総合センター　集中治療科　和田　翔先生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内　容：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和田先生講演、岡大小児科・救命救急科より各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1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題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　　　　演題名：未定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対　象：連携施設、連携施設外の医療関係者の参加も可能</a:t>
            </a:r>
            <a:endParaRPr kumimoji="0" lang="en-US" altLang="ja-JP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dirty="0">
              <a:solidFill>
                <a:srgbClr val="222222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dirty="0">
              <a:solidFill>
                <a:srgbClr val="222222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下記より、</a:t>
            </a:r>
            <a:r>
              <a:rPr kumimoji="0" lang="ja-JP" altLang="en-US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事前参加申し込み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をお願いします。</a:t>
            </a:r>
            <a:endParaRPr kumimoji="0" lang="en-US" altLang="ja-JP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dirty="0">
              <a:solidFill>
                <a:srgbClr val="222222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 algn="just" defTabSz="914400"/>
            <a:r>
              <a:rPr kumimoji="0" lang="en-US" altLang="ja-JP" dirty="0">
                <a:solidFill>
                  <a:srgbClr val="222222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hlinkClick r:id="rId4"/>
              </a:rPr>
              <a:t>https://forms.gle/1dWQGC1fYwq34LMP8</a:t>
            </a:r>
            <a:endParaRPr kumimoji="0" lang="en-US" altLang="ja-JP" dirty="0">
              <a:solidFill>
                <a:srgbClr val="222222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 algn="just" defTabSz="914400"/>
            <a:endParaRPr kumimoji="0" lang="en-US" altLang="ja-JP" dirty="0">
              <a:solidFill>
                <a:srgbClr val="222222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 algn="just" defTabSz="914400"/>
            <a:endParaRPr kumimoji="0" lang="en-US" altLang="ja-JP" dirty="0">
              <a:solidFill>
                <a:srgbClr val="222222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 algn="just" defTabSz="914400"/>
            <a:endParaRPr kumimoji="0" lang="en-US" altLang="ja-JP" sz="900" dirty="0">
              <a:solidFill>
                <a:srgbClr val="222222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 algn="just" defTabSz="914400"/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				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＜問い合わせ先＞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 algn="just" defTabSz="914400"/>
            <a:r>
              <a:rPr kumimoji="0" lang="en-US" altLang="ja-JP" sz="1200" dirty="0">
                <a:solidFill>
                  <a:srgbClr val="22222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				</a:t>
            </a:r>
            <a:r>
              <a:rPr kumimoji="0" lang="ja-JP" altLang="en-US" sz="1200" dirty="0">
                <a:solidFill>
                  <a:srgbClr val="22222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岡山大学病院　救命救急科　</a:t>
            </a:r>
            <a:r>
              <a:rPr kumimoji="0" lang="en-US" altLang="ja-JP" sz="1200" dirty="0">
                <a:solidFill>
                  <a:srgbClr val="22222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masuda.k@okayama-u.ac.jp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2C91B45-5237-4E01-8A72-AE44F4E7EE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040" y="4678612"/>
            <a:ext cx="1405686" cy="140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5760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187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Arial</vt:lpstr>
      <vt:lpstr>Calibri</vt:lpstr>
      <vt:lpstr>Calibri Light</vt:lpstr>
      <vt:lpstr>1_Office テーマ</vt:lpstr>
      <vt:lpstr>Office テーマ</vt:lpstr>
      <vt:lpstr>2022年度臓器提供施設連携体制構築事業</vt:lpstr>
    </vt:vector>
  </TitlesOfParts>
  <Company>アイディーエイ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株式会社 アイディーエイ</dc:creator>
  <cp:lastModifiedBy>升田</cp:lastModifiedBy>
  <cp:revision>64</cp:revision>
  <cp:lastPrinted>2018-04-10T08:44:47Z</cp:lastPrinted>
  <dcterms:created xsi:type="dcterms:W3CDTF">2010-05-24T05:28:08Z</dcterms:created>
  <dcterms:modified xsi:type="dcterms:W3CDTF">2023-01-18T05:40:06Z</dcterms:modified>
</cp:coreProperties>
</file>