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648" r:id="rId2"/>
  </p:sldMasterIdLst>
  <p:notesMasterIdLst>
    <p:notesMasterId r:id="rId4"/>
  </p:notesMasterIdLst>
  <p:sldIdLst>
    <p:sldId id="262" r:id="rId3"/>
  </p:sldIdLst>
  <p:sldSz cx="9144000" cy="6858000" type="screen4x3"/>
  <p:notesSz cx="6807200" cy="99393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C86B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 snapToGrid="0"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224EFE6-1701-4806-9CCA-B69C0FBF51EA}" type="datetimeFigureOut">
              <a:rPr lang="ja-JP" altLang="en-US"/>
              <a:pPr>
                <a:defRPr/>
              </a:pPr>
              <a:t>2022/5/11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2A3BA-5CFD-404F-8D4C-A9ABBC0899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92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1798A0B-1CDC-4F5F-A543-9A21CE1A945C}" type="slidenum">
              <a:rPr lang="ja-JP" altLang="en-US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845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0399"/>
            <a:ext cx="7772400" cy="1579563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1411" y="4516879"/>
            <a:ext cx="4061178" cy="83255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プレースホルダ 4"/>
          <p:cNvSpPr>
            <a:spLocks noGrp="1"/>
          </p:cNvSpPr>
          <p:nvPr>
            <p:ph type="title"/>
          </p:nvPr>
        </p:nvSpPr>
        <p:spPr>
          <a:xfrm>
            <a:off x="409575" y="152400"/>
            <a:ext cx="5591176" cy="47625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0"/>
          </p:nvPr>
        </p:nvSpPr>
        <p:spPr>
          <a:xfrm>
            <a:off x="581025" y="1314450"/>
            <a:ext cx="7943850" cy="5153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2"/>
          <p:cNvSpPr>
            <a:spLocks noGrp="1"/>
          </p:cNvSpPr>
          <p:nvPr>
            <p:ph type="sldNum" sz="quarter" idx="11"/>
          </p:nvPr>
        </p:nvSpPr>
        <p:spPr>
          <a:xfrm>
            <a:off x="3524250" y="6467475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A2DBCA-A498-4F41-A858-B43D546589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1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010" y="273764"/>
            <a:ext cx="690282" cy="102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3543300" y="62309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88E836-66AF-41E9-AA72-E8C8B3630AC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042" y="5829157"/>
            <a:ext cx="657295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kumimoji="1" sz="2800" b="1" kern="1200">
          <a:solidFill>
            <a:schemeClr val="tx1"/>
          </a:solidFill>
          <a:latin typeface="+mj-lt"/>
          <a:ea typeface="+mj-ea"/>
          <a:cs typeface="ＭＳ Ｐゴシック" pitchFamily="-10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pitchFamily="-10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グラフィックス 17" descr="質問">
            <a:extLst>
              <a:ext uri="{FF2B5EF4-FFF2-40B4-BE49-F238E27FC236}">
                <a16:creationId xmlns:a16="http://schemas.microsoft.com/office/drawing/2014/main" id="{86CD8883-7059-4A44-B320-F40D67E9B3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91873" y="1239907"/>
            <a:ext cx="1426298" cy="1426298"/>
          </a:xfrm>
          <a:prstGeom prst="rect">
            <a:avLst/>
          </a:prstGeom>
        </p:spPr>
      </p:pic>
      <p:sp>
        <p:nvSpPr>
          <p:cNvPr id="6146" name="タイトル 1"/>
          <p:cNvSpPr>
            <a:spLocks noGrp="1"/>
          </p:cNvSpPr>
          <p:nvPr>
            <p:ph type="title"/>
          </p:nvPr>
        </p:nvSpPr>
        <p:spPr bwMode="auto">
          <a:xfrm>
            <a:off x="1452272" y="168615"/>
            <a:ext cx="5591175" cy="90100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32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32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zh-CN" altLang="en-US" sz="32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br>
              <a:rPr lang="zh-CN" altLang="en-US" sz="32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zh-CN" altLang="en-US" sz="32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救命救急科教室説明会</a:t>
            </a:r>
            <a:endParaRPr lang="ja-JP" altLang="en-US" sz="3200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1217048"/>
            <a:ext cx="9144000" cy="45719"/>
          </a:xfrm>
          <a:prstGeom prst="rect">
            <a:avLst/>
          </a:prstGeom>
          <a:solidFill>
            <a:srgbClr val="0C86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sz="quarter" idx="10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9345" y="259352"/>
            <a:ext cx="2014655" cy="738596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07F55E3-F117-4D14-A407-067392BB851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575" y="5052854"/>
            <a:ext cx="6266349" cy="17244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3FFEB20-2279-418F-A1B0-287296D96F2E}"/>
              </a:ext>
            </a:extLst>
          </p:cNvPr>
          <p:cNvSpPr/>
          <p:nvPr/>
        </p:nvSpPr>
        <p:spPr>
          <a:xfrm>
            <a:off x="500646" y="1360855"/>
            <a:ext cx="81427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今年度は、ハイブリッド開催（</a:t>
            </a:r>
            <a:r>
              <a:rPr lang="en-US" altLang="ja-JP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）させていただきます。</a:t>
            </a:r>
            <a:endParaRPr lang="en-US" altLang="ja-JP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初期臨床研修、新専⾨医制度、留学</a:t>
            </a:r>
            <a:r>
              <a:rPr lang="en-US" altLang="ja-JP" dirty="0" err="1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etc</a:t>
            </a:r>
            <a:r>
              <a:rPr lang="en-US" altLang="ja-JP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 </a:t>
            </a:r>
            <a:r>
              <a:rPr lang="ja-JP" altLang="en-US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その疑問にお答えします。</a:t>
            </a:r>
            <a:endParaRPr lang="en-US" altLang="ja-JP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学生、研修医に限らず、救急に興味のある方はどなたでもご参加ください。</a:t>
            </a:r>
            <a:endParaRPr lang="en-US" altLang="ja-JP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FFFF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18D81C-57AE-4D1E-8939-35977D5A55B6}"/>
              </a:ext>
            </a:extLst>
          </p:cNvPr>
          <p:cNvSpPr txBox="1"/>
          <p:nvPr/>
        </p:nvSpPr>
        <p:spPr>
          <a:xfrm>
            <a:off x="719748" y="4357424"/>
            <a:ext cx="53344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問い合わせ先（担当：小崎・升田）</a:t>
            </a:r>
            <a:endParaRPr lang="en-US" altLang="ja-JP" sz="16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✉　</a:t>
            </a:r>
            <a:r>
              <a:rPr lang="pt-BR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emergency@okayama-u.ac.jp</a:t>
            </a:r>
            <a:endParaRPr lang="en-US" altLang="ja-JP" sz="16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☎</a:t>
            </a:r>
            <a:r>
              <a:rPr lang="pt-BR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086-235-7427</a:t>
            </a:r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（内線：</a:t>
            </a:r>
            <a:r>
              <a:rPr lang="en-US" altLang="ja-JP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7427</a:t>
            </a:r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64DA9C-1048-488A-9A57-AC51ABCF3AAA}"/>
              </a:ext>
            </a:extLst>
          </p:cNvPr>
          <p:cNvSpPr txBox="1"/>
          <p:nvPr/>
        </p:nvSpPr>
        <p:spPr>
          <a:xfrm>
            <a:off x="938850" y="3045561"/>
            <a:ext cx="7266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参加方法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下記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より事前登録をお願いします</a:t>
            </a:r>
            <a:endParaRPr lang="en-US" altLang="ja-JP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https://docs.google.com/forms/d/14vjLt1QPoY7vQig9FZyepw-O6SBOTGB2TbCLSfh2-j4/edit</a:t>
            </a:r>
            <a:endParaRPr kumimoji="1" lang="ja-JP" altLang="en-US" sz="14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グラフィックス 12" descr="カスタマー レビュー">
            <a:extLst>
              <a:ext uri="{FF2B5EF4-FFF2-40B4-BE49-F238E27FC236}">
                <a16:creationId xmlns:a16="http://schemas.microsoft.com/office/drawing/2014/main" id="{725E83D5-2578-493A-A193-2C9AA2DAA9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00646" y="3088549"/>
            <a:ext cx="438204" cy="438204"/>
          </a:xfrm>
          <a:prstGeom prst="rect">
            <a:avLst/>
          </a:prstGeom>
        </p:spPr>
      </p:pic>
      <p:pic>
        <p:nvPicPr>
          <p:cNvPr id="15" name="グラフィックス 14" descr="時計">
            <a:extLst>
              <a:ext uri="{FF2B5EF4-FFF2-40B4-BE49-F238E27FC236}">
                <a16:creationId xmlns:a16="http://schemas.microsoft.com/office/drawing/2014/main" id="{4E7A2001-7FC4-4F77-9C89-6BD2C32942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36372" y="2350800"/>
            <a:ext cx="502478" cy="50247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5A1F19-7606-4458-BF06-D475D321B1E9}"/>
              </a:ext>
            </a:extLst>
          </p:cNvPr>
          <p:cNvSpPr txBox="1"/>
          <p:nvPr/>
        </p:nvSpPr>
        <p:spPr>
          <a:xfrm>
            <a:off x="938850" y="2358627"/>
            <a:ext cx="6727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日（水）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場所：臨床研究棟１階救命救急科医局・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F4240E2F-CE14-4A14-91DA-E9964D4B173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791" y="3004958"/>
            <a:ext cx="1028197" cy="102819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53901FB-5F11-4034-B1BD-34B414B7A5D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28" y="80716"/>
            <a:ext cx="1026844" cy="1076807"/>
          </a:xfrm>
          <a:prstGeom prst="rect">
            <a:avLst/>
          </a:prstGeom>
        </p:spPr>
      </p:pic>
      <p:pic>
        <p:nvPicPr>
          <p:cNvPr id="26" name="グラフィックス 25" descr="チャット (RTL)">
            <a:extLst>
              <a:ext uri="{FF2B5EF4-FFF2-40B4-BE49-F238E27FC236}">
                <a16:creationId xmlns:a16="http://schemas.microsoft.com/office/drawing/2014/main" id="{72B2F8BA-765A-4B49-82B6-AAA2B32CD86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00646" y="4329481"/>
            <a:ext cx="512932" cy="51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5760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139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メイリオ</vt:lpstr>
      <vt:lpstr>Arial</vt:lpstr>
      <vt:lpstr>Calibri</vt:lpstr>
      <vt:lpstr>Calibri Light</vt:lpstr>
      <vt:lpstr>1_Office テーマ</vt:lpstr>
      <vt:lpstr>Office テーマ</vt:lpstr>
      <vt:lpstr>令和4年度 　　　救命救急科教室説明会</vt:lpstr>
    </vt:vector>
  </TitlesOfParts>
  <Company>アイディーエイ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株式会社 アイディーエイ</dc:creator>
  <cp:lastModifiedBy>升田 薫</cp:lastModifiedBy>
  <cp:revision>51</cp:revision>
  <cp:lastPrinted>2022-05-11T00:54:27Z</cp:lastPrinted>
  <dcterms:created xsi:type="dcterms:W3CDTF">2010-05-24T05:28:08Z</dcterms:created>
  <dcterms:modified xsi:type="dcterms:W3CDTF">2022-05-11T03:02:29Z</dcterms:modified>
</cp:coreProperties>
</file>